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F00B-D3B9-4F63-A383-8BF729E0750A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B5CE-8066-4FD9-A8F6-4AE9520BD5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 am weak, but Thou art strong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e Suis Faible et Tu es F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0"/>
            <a:ext cx="5688632" cy="43447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Je </a:t>
            </a:r>
            <a:r>
              <a:rPr lang="fr-FR" b="1" dirty="0"/>
              <a:t>Suis Faible et Tu es Fort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4176464" cy="5688632"/>
          </a:xfrm>
        </p:spPr>
        <p:txBody>
          <a:bodyPr>
            <a:noAutofit/>
          </a:bodyPr>
          <a:lstStyle/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 suis faible Tu es fort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Jésus garde-moi du mal;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 serai satisfait tous les jours,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Comme je marche, garde-moi près de Toi</a:t>
            </a:r>
          </a:p>
          <a:p>
            <a:pPr algn="l"/>
            <a:endParaRPr lang="fr-FR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700" b="1" dirty="0" smtClean="0">
                <a:solidFill>
                  <a:srgbClr val="FF0000"/>
                </a:solidFill>
              </a:rPr>
              <a:t>Chœur :</a:t>
            </a:r>
          </a:p>
          <a:p>
            <a:pPr algn="l"/>
            <a:r>
              <a:rPr lang="fr-FR" sz="1700" b="1" dirty="0" smtClean="0">
                <a:solidFill>
                  <a:srgbClr val="FF0000"/>
                </a:solidFill>
              </a:rPr>
              <a:t>Marchant toujours avec Toi</a:t>
            </a:r>
          </a:p>
          <a:p>
            <a:pPr algn="l"/>
            <a:r>
              <a:rPr lang="fr-FR" sz="1700" b="1" dirty="0" smtClean="0">
                <a:solidFill>
                  <a:srgbClr val="FF0000"/>
                </a:solidFill>
              </a:rPr>
              <a:t>Jésus exauce ma prière.</a:t>
            </a:r>
          </a:p>
          <a:p>
            <a:pPr algn="l"/>
            <a:r>
              <a:rPr lang="fr-FR" sz="1700" b="1" dirty="0" smtClean="0">
                <a:solidFill>
                  <a:srgbClr val="FF0000"/>
                </a:solidFill>
              </a:rPr>
              <a:t>Marchant toujours près de Toi</a:t>
            </a:r>
          </a:p>
          <a:p>
            <a:pPr algn="l"/>
            <a:r>
              <a:rPr lang="fr-FR" sz="1700" b="1" dirty="0" smtClean="0">
                <a:solidFill>
                  <a:srgbClr val="FF0000"/>
                </a:solidFill>
              </a:rPr>
              <a:t>Laisse qu'il en soit ainsi mon Seigneur.</a:t>
            </a:r>
          </a:p>
          <a:p>
            <a:pPr algn="l"/>
            <a:endParaRPr lang="fr-FR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Dans ce monde des peines et pièges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tombant qui me protège?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 m'aide à porter mon fardeau?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Rien que Toi, cher Seigneur, rien que Toi.</a:t>
            </a:r>
          </a:p>
          <a:p>
            <a:pPr algn="l"/>
            <a:endParaRPr lang="fr-FR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Quand ma faible vie expire,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 mon temps ne sera plus;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Guide-moi en sécurité</a:t>
            </a:r>
          </a:p>
          <a:p>
            <a:pPr algn="l"/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Vers les rivages de Ton Royaume.</a:t>
            </a:r>
            <a:endParaRPr lang="fr-FR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104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Je Suis Faible et Tu es Fort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Je Suis Faible et Tu es Fort </dc:title>
  <dc:creator>mary</dc:creator>
  <cp:lastModifiedBy>mary</cp:lastModifiedBy>
  <cp:revision>10</cp:revision>
  <dcterms:created xsi:type="dcterms:W3CDTF">2022-09-15T20:12:15Z</dcterms:created>
  <dcterms:modified xsi:type="dcterms:W3CDTF">2022-09-17T18:05:41Z</dcterms:modified>
</cp:coreProperties>
</file>