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E071-0AA3-416F-A5DE-4F6BC4A636E4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FFA6-78D2-4BEF-83CA-1FB9AEE7A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E071-0AA3-416F-A5DE-4F6BC4A636E4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FFA6-78D2-4BEF-83CA-1FB9AEE7A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E071-0AA3-416F-A5DE-4F6BC4A636E4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FFA6-78D2-4BEF-83CA-1FB9AEE7A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E071-0AA3-416F-A5DE-4F6BC4A636E4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FFA6-78D2-4BEF-83CA-1FB9AEE7A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E071-0AA3-416F-A5DE-4F6BC4A636E4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FFA6-78D2-4BEF-83CA-1FB9AEE7A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E071-0AA3-416F-A5DE-4F6BC4A636E4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FFA6-78D2-4BEF-83CA-1FB9AEE7A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E071-0AA3-416F-A5DE-4F6BC4A636E4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FFA6-78D2-4BEF-83CA-1FB9AEE7A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E071-0AA3-416F-A5DE-4F6BC4A636E4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FFA6-78D2-4BEF-83CA-1FB9AEE7A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E071-0AA3-416F-A5DE-4F6BC4A636E4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FFA6-78D2-4BEF-83CA-1FB9AEE7A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E071-0AA3-416F-A5DE-4F6BC4A636E4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FFA6-78D2-4BEF-83CA-1FB9AEE7A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9E071-0AA3-416F-A5DE-4F6BC4A636E4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FFA6-78D2-4BEF-83CA-1FB9AEE7A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9E071-0AA3-416F-A5DE-4F6BC4A636E4}" type="datetimeFigureOut">
              <a:rPr lang="en-US" smtClean="0"/>
              <a:pPr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BFFA6-78D2-4BEF-83CA-1FB9AEE7AE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the Wondrous Stor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 Chanterai La Belle Histoir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404664"/>
            <a:ext cx="6336704" cy="360039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Je Chanterai La Belle Histoire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8388424" cy="4824536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chanterai la belle histoire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Christ qui est mort pour moi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quitta sa maison de gloire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mourir sur une croix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Oui, je chante la belle histoire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De Christ qui est mort pour moi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Avec les saints dans la gloire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Près de la mer de cristal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Égaré, Jésus m’a trouvé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brebis qui s’était éloignée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 bras d’amour autour de moi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ramène dans ses voies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meutri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mais Jésus m’a guéri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Affaibli par tous les dangers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Aveuglé, la crainte m’envahit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de tout, Il m’a libéré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jours d’épreuve m’arriveront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je marche sur ce chemin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 le Sauveur est toujours bon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me conduit par Sa main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me garde près de la rivière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ces eaux si animées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conduit dans le sanctuaire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Avec les élus bien-aimés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143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 Chanterai La Belle Histoire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 Chanterai La Belle Histoire</dc:title>
  <dc:creator>mary</dc:creator>
  <cp:lastModifiedBy>mary</cp:lastModifiedBy>
  <cp:revision>6</cp:revision>
  <dcterms:created xsi:type="dcterms:W3CDTF">2022-09-02T18:07:06Z</dcterms:created>
  <dcterms:modified xsi:type="dcterms:W3CDTF">2022-09-05T18:04:49Z</dcterms:modified>
</cp:coreProperties>
</file>