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33A19-FAF7-48CD-B20F-2D9CFCDF7F0B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E5120-C695-432D-9160-932CB5EC1A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ben zwak, maar gij zijt ste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332656"/>
            <a:ext cx="6552728" cy="432049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/>
              <a:t>Ik ben zwak, maar gij zijt sterk</a:t>
            </a:r>
            <a:br>
              <a:rPr lang="nl-NL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424936" cy="473008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Ik ben zwak, maar Gij zijt sterk.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doe in mij Uw werk.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Heb Uw blijdschap slechts in mij,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'k mag gaan, trouwe Heer, aan Uw zij.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Koor: 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Immer dichter aan Uw zij,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Dichter,  dichter U nabij, 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Aan Uw hand doorboord voor mij. 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Laat mij gaan, trouwe Heer, aan Uw zij.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In een wereld vol van smart.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vertroost het bange hart?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maakt rijk en wie maakt vrij?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Alleen Gij, trouwe Heer, alleen Gij.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Als mijn werk is afgedaan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 het eind der levensbaan,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Komt de paarlenpoort in 't zicht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de stad,  door Uw hand zelf gesticht.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Als 'k de hemel binnen ga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 de wond'ren gadesla,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ied're voetstap in dat land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 dan zijn, trouwe Heer, aan Uw hand.</a:t>
            </a: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160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Ik ben zwak, maar gij zijt sterk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Ik ben zwak, maar gij zijt sterk </dc:title>
  <dc:creator>mary</dc:creator>
  <cp:lastModifiedBy>mary</cp:lastModifiedBy>
  <cp:revision>15</cp:revision>
  <dcterms:created xsi:type="dcterms:W3CDTF">2022-09-15T20:51:30Z</dcterms:created>
  <dcterms:modified xsi:type="dcterms:W3CDTF">2022-09-16T19:05:51Z</dcterms:modified>
</cp:coreProperties>
</file>