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D938-A03C-4D17-8DC6-F464CAC16F2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E14F7-213A-4857-AC63-B979A6C5A4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wünsche mi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47667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Ich </a:t>
            </a:r>
            <a:r>
              <a:rPr lang="de-DE" b="1" dirty="0"/>
              <a:t>wünsche mir Jesus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4464496" cy="576064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wünsche mir Jesus statt Wohlstand und Geld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hab lieber Ihn als den Reichtum der Welt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wünsche mir Jesus statt Häuser und Land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habe genug, seit ich Jesus fand</a:t>
            </a: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verzichte gern auf ein Königreich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Wenn es mich in Sünden hält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wünsche mir Jesus, nur Ihn allein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Über alles in der Welt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wünsche mir Jesus statt Ehre und Ruhm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möchte viel mehr Seinen Willen tun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wünsche mir Jesus statt Beifall der Welt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stehe zu dem, der sich zu mir stellt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Viel schöner als Lilien, so zeigt er sich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Viel süßer als Honig, so ist er für mich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stillt meinen Hunger, gibt Kraft und Mut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wünsche mir Jesus, er führt mich gut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135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Ich wünsche mir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wünsche mir Jesus </dc:title>
  <dc:creator>mary</dc:creator>
  <cp:lastModifiedBy>mary</cp:lastModifiedBy>
  <cp:revision>7</cp:revision>
  <dcterms:created xsi:type="dcterms:W3CDTF">2022-09-27T14:07:47Z</dcterms:created>
  <dcterms:modified xsi:type="dcterms:W3CDTF">2022-09-28T01:05:07Z</dcterms:modified>
</cp:coreProperties>
</file>