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BB991-8508-441A-B398-20777B7B4E00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1C314-F0AD-4BF4-9EE8-B0B34B58C2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Sing the Wondrous St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048672" cy="47667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I </a:t>
            </a:r>
            <a:r>
              <a:rPr lang="en-US" sz="3600" b="1" dirty="0"/>
              <a:t>Will Sing the Wondrous Story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792088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sing the wondrous story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the Christ Who died for 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He left His home in glory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cross of Calvary.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Yes, I’ll sing the wondrous story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Of the Christ Who died for me,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Sing it with the saints in glory,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Gathered by the crystal sea.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was lost, but Jesus found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Found the sheep that went astray,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Threw His loving arms around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Drew me back into His 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bruised, but Jesus healed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Faint was I from many a fall,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Sight was gone, and fears possessed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He freed me from them all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darkness still come o’er 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Sorrow’s path I often tread,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His presence still is with 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His guiding hand I’m led.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keep me till the river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Rolls its waters at my feet;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 He’ll bear me safely over,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the loved ones I shall meet.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180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Will Sing the Wondrous Story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 Will Sing the Wondrous Story </dc:title>
  <dc:creator>mary</dc:creator>
  <cp:lastModifiedBy>mary</cp:lastModifiedBy>
  <cp:revision>7</cp:revision>
  <dcterms:created xsi:type="dcterms:W3CDTF">2022-09-01T20:34:31Z</dcterms:created>
  <dcterms:modified xsi:type="dcterms:W3CDTF">2022-09-02T16:48:10Z</dcterms:modified>
</cp:coreProperties>
</file>