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FB59-3FD5-4FF7-9D0A-3A5183C56315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D6B8-4047-4D1E-8742-65D9BA481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FB59-3FD5-4FF7-9D0A-3A5183C56315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D6B8-4047-4D1E-8742-65D9BA481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FB59-3FD5-4FF7-9D0A-3A5183C56315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D6B8-4047-4D1E-8742-65D9BA481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FB59-3FD5-4FF7-9D0A-3A5183C56315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D6B8-4047-4D1E-8742-65D9BA481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FB59-3FD5-4FF7-9D0A-3A5183C56315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D6B8-4047-4D1E-8742-65D9BA481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FB59-3FD5-4FF7-9D0A-3A5183C56315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D6B8-4047-4D1E-8742-65D9BA481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FB59-3FD5-4FF7-9D0A-3A5183C56315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D6B8-4047-4D1E-8742-65D9BA481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FB59-3FD5-4FF7-9D0A-3A5183C56315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D6B8-4047-4D1E-8742-65D9BA481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FB59-3FD5-4FF7-9D0A-3A5183C56315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D6B8-4047-4D1E-8742-65D9BA481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FB59-3FD5-4FF7-9D0A-3A5183C56315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D6B8-4047-4D1E-8742-65D9BA481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FB59-3FD5-4FF7-9D0A-3A5183C56315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D6B8-4047-4D1E-8742-65D9BA481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0FB59-3FD5-4FF7-9D0A-3A5183C56315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ED6B8-4047-4D1E-8742-65D9BA481F6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Hail The Power Of Jesus' Name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ögtlovat vare Jesu nam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0"/>
            <a:ext cx="5976664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Högtlovat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vare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Jesu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namn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36712"/>
            <a:ext cx="7524328" cy="6021288"/>
          </a:xfrm>
        </p:spPr>
        <p:txBody>
          <a:bodyPr numCol="2">
            <a:noAutofit/>
          </a:bodyPr>
          <a:lstStyle/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1. Högtlovat </a:t>
            </a:r>
            <a:r>
              <a:rPr lang="sv-SE" sz="1800" b="1" dirty="0">
                <a:solidFill>
                  <a:schemeClr val="bg1"/>
                </a:solidFill>
              </a:rPr>
              <a:t>vare Jesu namn,</a:t>
            </a:r>
            <a:r>
              <a:rPr lang="sv-SE" sz="1800" b="1" dirty="0" smtClean="0">
                <a:solidFill>
                  <a:schemeClr val="bg1"/>
                </a:solidFill>
              </a:rPr>
              <a:t/>
            </a:r>
            <a:br>
              <a:rPr lang="sv-SE" sz="1800" b="1" dirty="0" smtClean="0">
                <a:solidFill>
                  <a:schemeClr val="bg1"/>
                </a:solidFill>
              </a:rPr>
            </a:br>
            <a:r>
              <a:rPr lang="sv-SE" sz="1800" b="1" dirty="0">
                <a:solidFill>
                  <a:schemeClr val="bg1"/>
                </a:solidFill>
              </a:rPr>
              <a:t>du änglaskara, sjung,</a:t>
            </a:r>
            <a:r>
              <a:rPr lang="sv-SE" sz="1800" b="1" dirty="0" smtClean="0">
                <a:solidFill>
                  <a:schemeClr val="bg1"/>
                </a:solidFill>
              </a:rPr>
              <a:t/>
            </a:r>
            <a:br>
              <a:rPr lang="sv-SE" sz="1800" b="1" dirty="0" smtClean="0">
                <a:solidFill>
                  <a:schemeClr val="bg1"/>
                </a:solidFill>
              </a:rPr>
            </a:br>
            <a:r>
              <a:rPr lang="sv-SE" sz="1800" b="1" dirty="0">
                <a:solidFill>
                  <a:schemeClr val="bg1"/>
                </a:solidFill>
              </a:rPr>
              <a:t>och bär den gyllne kronan fram</a:t>
            </a:r>
            <a:r>
              <a:rPr lang="sv-SE" sz="1800" b="1" dirty="0" smtClean="0">
                <a:solidFill>
                  <a:schemeClr val="bg1"/>
                </a:solidFill>
              </a:rPr>
              <a:t/>
            </a:r>
            <a:br>
              <a:rPr lang="sv-SE" sz="1800" b="1" dirty="0" smtClean="0">
                <a:solidFill>
                  <a:schemeClr val="bg1"/>
                </a:solidFill>
              </a:rPr>
            </a:br>
            <a:r>
              <a:rPr lang="sv-SE" sz="1800" b="1" dirty="0">
                <a:solidFill>
                  <a:schemeClr val="bg1"/>
                </a:solidFill>
              </a:rPr>
              <a:t>till honom, alla kungars kung.</a:t>
            </a:r>
            <a:r>
              <a:rPr lang="sv-SE" sz="1800" b="1" dirty="0" smtClean="0">
                <a:solidFill>
                  <a:schemeClr val="bg1"/>
                </a:solidFill>
              </a:rPr>
              <a:t/>
            </a:r>
            <a:br>
              <a:rPr lang="sv-SE" sz="1800" b="1" dirty="0" smtClean="0">
                <a:solidFill>
                  <a:schemeClr val="bg1"/>
                </a:solidFill>
              </a:rPr>
            </a:br>
            <a:endParaRPr lang="sv-SE" sz="1800" b="1" dirty="0" smtClean="0">
              <a:solidFill>
                <a:schemeClr val="bg1"/>
              </a:solidFill>
            </a:endParaRPr>
          </a:p>
          <a:p>
            <a:pPr algn="l"/>
            <a:endParaRPr lang="sv-SE" sz="1800" b="1" dirty="0" smtClean="0">
              <a:solidFill>
                <a:schemeClr val="bg1"/>
              </a:solidFill>
            </a:endParaRPr>
          </a:p>
          <a:p>
            <a:pPr algn="l"/>
            <a:endParaRPr lang="sv-SE" sz="1800" b="1" dirty="0" smtClean="0">
              <a:solidFill>
                <a:schemeClr val="bg1"/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/>
            </a:r>
            <a:br>
              <a:rPr lang="sv-SE" sz="1800" b="1" dirty="0" smtClean="0">
                <a:solidFill>
                  <a:schemeClr val="bg1"/>
                </a:solidFill>
              </a:rPr>
            </a:br>
            <a:r>
              <a:rPr lang="sv-SE" sz="1800" b="1" dirty="0" smtClean="0">
                <a:solidFill>
                  <a:schemeClr val="bg1"/>
                </a:solidFill>
              </a:rPr>
              <a:t>2.Och </a:t>
            </a:r>
            <a:r>
              <a:rPr lang="sv-SE" sz="1800" b="1" dirty="0">
                <a:solidFill>
                  <a:schemeClr val="bg1"/>
                </a:solidFill>
              </a:rPr>
              <a:t>du, martyrers trogna här,</a:t>
            </a:r>
            <a:r>
              <a:rPr lang="sv-SE" sz="1800" b="1" dirty="0" smtClean="0">
                <a:solidFill>
                  <a:schemeClr val="bg1"/>
                </a:solidFill>
              </a:rPr>
              <a:t/>
            </a:r>
            <a:br>
              <a:rPr lang="sv-SE" sz="1800" b="1" dirty="0" smtClean="0">
                <a:solidFill>
                  <a:schemeClr val="bg1"/>
                </a:solidFill>
              </a:rPr>
            </a:br>
            <a:r>
              <a:rPr lang="sv-SE" sz="1800" b="1" dirty="0">
                <a:solidFill>
                  <a:schemeClr val="bg1"/>
                </a:solidFill>
              </a:rPr>
              <a:t>som gått en stig så tung,</a:t>
            </a:r>
            <a:r>
              <a:rPr lang="sv-SE" sz="1800" b="1" dirty="0" smtClean="0">
                <a:solidFill>
                  <a:schemeClr val="bg1"/>
                </a:solidFill>
              </a:rPr>
              <a:t/>
            </a:r>
            <a:br>
              <a:rPr lang="sv-SE" sz="1800" b="1" dirty="0" smtClean="0">
                <a:solidFill>
                  <a:schemeClr val="bg1"/>
                </a:solidFill>
              </a:rPr>
            </a:br>
            <a:r>
              <a:rPr lang="sv-SE" sz="1800" b="1" dirty="0">
                <a:solidFill>
                  <a:schemeClr val="bg1"/>
                </a:solidFill>
              </a:rPr>
              <a:t>dig skynda fram, din hyllning bär</a:t>
            </a:r>
            <a:r>
              <a:rPr lang="sv-SE" sz="1800" b="1" dirty="0" smtClean="0">
                <a:solidFill>
                  <a:schemeClr val="bg1"/>
                </a:solidFill>
              </a:rPr>
              <a:t/>
            </a:r>
            <a:br>
              <a:rPr lang="sv-SE" sz="1800" b="1" dirty="0" smtClean="0">
                <a:solidFill>
                  <a:schemeClr val="bg1"/>
                </a:solidFill>
              </a:rPr>
            </a:br>
            <a:r>
              <a:rPr lang="sv-SE" sz="1800" b="1" dirty="0">
                <a:solidFill>
                  <a:schemeClr val="bg1"/>
                </a:solidFill>
              </a:rPr>
              <a:t>att ära honom, kungars kung.</a:t>
            </a:r>
            <a:r>
              <a:rPr lang="sv-SE" sz="1800" b="1" dirty="0" smtClean="0">
                <a:solidFill>
                  <a:schemeClr val="bg1"/>
                </a:solidFill>
              </a:rPr>
              <a:t/>
            </a:r>
            <a:br>
              <a:rPr lang="sv-SE" sz="1800" b="1" dirty="0" smtClean="0">
                <a:solidFill>
                  <a:schemeClr val="bg1"/>
                </a:solidFill>
              </a:rPr>
            </a:br>
            <a:endParaRPr lang="sv-SE" sz="1800" b="1" dirty="0" smtClean="0">
              <a:solidFill>
                <a:schemeClr val="bg1"/>
              </a:solidFill>
            </a:endParaRPr>
          </a:p>
          <a:p>
            <a:pPr algn="l"/>
            <a:endParaRPr lang="sv-SE" sz="1800" b="1" dirty="0" smtClean="0">
              <a:solidFill>
                <a:schemeClr val="bg1"/>
              </a:solidFill>
            </a:endParaRPr>
          </a:p>
          <a:p>
            <a:pPr algn="l"/>
            <a:endParaRPr lang="sv-SE" sz="1800" b="1" dirty="0" smtClean="0">
              <a:solidFill>
                <a:schemeClr val="bg1"/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/>
            </a:r>
            <a:br>
              <a:rPr lang="sv-SE" sz="1800" b="1" dirty="0" smtClean="0">
                <a:solidFill>
                  <a:schemeClr val="bg1"/>
                </a:solidFill>
              </a:rPr>
            </a:br>
            <a:r>
              <a:rPr lang="sv-SE" sz="1800" b="1" dirty="0" smtClean="0">
                <a:solidFill>
                  <a:schemeClr val="bg1"/>
                </a:solidFill>
              </a:rPr>
              <a:t>3.Du </a:t>
            </a:r>
            <a:r>
              <a:rPr lang="sv-SE" sz="1800" b="1" dirty="0">
                <a:solidFill>
                  <a:schemeClr val="bg1"/>
                </a:solidFill>
              </a:rPr>
              <a:t>Herrens folk, som löst han har</a:t>
            </a:r>
            <a:r>
              <a:rPr lang="sv-SE" sz="1800" b="1" dirty="0" smtClean="0">
                <a:solidFill>
                  <a:schemeClr val="bg1"/>
                </a:solidFill>
              </a:rPr>
              <a:t/>
            </a:r>
            <a:br>
              <a:rPr lang="sv-SE" sz="1800" b="1" dirty="0" smtClean="0">
                <a:solidFill>
                  <a:schemeClr val="bg1"/>
                </a:solidFill>
              </a:rPr>
            </a:br>
            <a:r>
              <a:rPr lang="sv-SE" sz="1800" b="1" dirty="0">
                <a:solidFill>
                  <a:schemeClr val="bg1"/>
                </a:solidFill>
              </a:rPr>
              <a:t>ur syndens boja tung,</a:t>
            </a:r>
            <a:r>
              <a:rPr lang="sv-SE" sz="1800" b="1" dirty="0" smtClean="0">
                <a:solidFill>
                  <a:schemeClr val="bg1"/>
                </a:solidFill>
              </a:rPr>
              <a:t/>
            </a:r>
            <a:br>
              <a:rPr lang="sv-SE" sz="1800" b="1" dirty="0" smtClean="0">
                <a:solidFill>
                  <a:schemeClr val="bg1"/>
                </a:solidFill>
              </a:rPr>
            </a:br>
            <a:r>
              <a:rPr lang="sv-SE" sz="1800" b="1" dirty="0">
                <a:solidFill>
                  <a:schemeClr val="bg1"/>
                </a:solidFill>
              </a:rPr>
              <a:t>träd fram med lovsång, ren och klar,</a:t>
            </a:r>
            <a:r>
              <a:rPr lang="sv-SE" sz="1800" b="1" dirty="0" smtClean="0">
                <a:solidFill>
                  <a:schemeClr val="bg1"/>
                </a:solidFill>
              </a:rPr>
              <a:t/>
            </a:r>
            <a:br>
              <a:rPr lang="sv-SE" sz="1800" b="1" dirty="0" smtClean="0">
                <a:solidFill>
                  <a:schemeClr val="bg1"/>
                </a:solidFill>
              </a:rPr>
            </a:br>
            <a:r>
              <a:rPr lang="sv-SE" sz="1800" b="1" dirty="0">
                <a:solidFill>
                  <a:schemeClr val="bg1"/>
                </a:solidFill>
              </a:rPr>
              <a:t>att prisa honom, kungars kung.</a:t>
            </a:r>
            <a:r>
              <a:rPr lang="sv-SE" sz="1800" b="1" dirty="0" smtClean="0">
                <a:solidFill>
                  <a:schemeClr val="bg1"/>
                </a:solidFill>
              </a:rPr>
              <a:t/>
            </a:r>
            <a:br>
              <a:rPr lang="sv-SE" sz="1800" b="1" dirty="0" smtClean="0">
                <a:solidFill>
                  <a:schemeClr val="bg1"/>
                </a:solidFill>
              </a:rPr>
            </a:br>
            <a:r>
              <a:rPr lang="sv-SE" sz="1800" b="1" dirty="0" smtClean="0">
                <a:solidFill>
                  <a:schemeClr val="bg1"/>
                </a:solidFill>
              </a:rPr>
              <a:t>4.Kom </a:t>
            </a:r>
            <a:r>
              <a:rPr lang="sv-SE" sz="1800" b="1" dirty="0">
                <a:solidFill>
                  <a:schemeClr val="bg1"/>
                </a:solidFill>
              </a:rPr>
              <a:t>syndare, vem än du är,</a:t>
            </a:r>
            <a:r>
              <a:rPr lang="sv-SE" sz="1800" b="1" dirty="0" smtClean="0">
                <a:solidFill>
                  <a:schemeClr val="bg1"/>
                </a:solidFill>
              </a:rPr>
              <a:t/>
            </a:r>
            <a:br>
              <a:rPr lang="sv-SE" sz="1800" b="1" dirty="0" smtClean="0">
                <a:solidFill>
                  <a:schemeClr val="bg1"/>
                </a:solidFill>
              </a:rPr>
            </a:br>
            <a:r>
              <a:rPr lang="sv-SE" sz="1800" b="1" dirty="0">
                <a:solidFill>
                  <a:schemeClr val="bg1"/>
                </a:solidFill>
              </a:rPr>
              <a:t>Om gammal eller ung,</a:t>
            </a:r>
            <a:r>
              <a:rPr lang="sv-SE" sz="1800" b="1" dirty="0" smtClean="0">
                <a:solidFill>
                  <a:schemeClr val="bg1"/>
                </a:solidFill>
              </a:rPr>
              <a:t/>
            </a:r>
            <a:br>
              <a:rPr lang="sv-SE" sz="1800" b="1" dirty="0" smtClean="0">
                <a:solidFill>
                  <a:schemeClr val="bg1"/>
                </a:solidFill>
              </a:rPr>
            </a:br>
            <a:r>
              <a:rPr lang="sv-SE" sz="1800" b="1" dirty="0">
                <a:solidFill>
                  <a:schemeClr val="bg1"/>
                </a:solidFill>
              </a:rPr>
              <a:t>Att prisa den, sig har kär,</a:t>
            </a:r>
            <a:r>
              <a:rPr lang="sv-SE" sz="1800" b="1" dirty="0" smtClean="0">
                <a:solidFill>
                  <a:schemeClr val="bg1"/>
                </a:solidFill>
              </a:rPr>
              <a:t/>
            </a:r>
            <a:br>
              <a:rPr lang="sv-SE" sz="1800" b="1" dirty="0" smtClean="0">
                <a:solidFill>
                  <a:schemeClr val="bg1"/>
                </a:solidFill>
              </a:rPr>
            </a:br>
            <a:r>
              <a:rPr lang="sv-SE" sz="1800" b="1" dirty="0">
                <a:solidFill>
                  <a:schemeClr val="bg1"/>
                </a:solidFill>
              </a:rPr>
              <a:t>Att kröna honom, kungars kung!</a:t>
            </a:r>
            <a:r>
              <a:rPr lang="sv-SE" sz="1800" b="1" dirty="0" smtClean="0">
                <a:solidFill>
                  <a:schemeClr val="bg1"/>
                </a:solidFill>
              </a:rPr>
              <a:t/>
            </a:r>
            <a:br>
              <a:rPr lang="sv-SE" sz="1800" b="1" dirty="0" smtClean="0">
                <a:solidFill>
                  <a:schemeClr val="bg1"/>
                </a:solidFill>
              </a:rPr>
            </a:br>
            <a:endParaRPr lang="sv-SE" sz="1800" b="1" dirty="0" smtClean="0">
              <a:solidFill>
                <a:schemeClr val="bg1"/>
              </a:solidFill>
            </a:endParaRPr>
          </a:p>
          <a:p>
            <a:pPr algn="l"/>
            <a:endParaRPr lang="sv-SE" sz="1800" b="1" dirty="0" smtClean="0">
              <a:solidFill>
                <a:schemeClr val="bg1"/>
              </a:solidFill>
            </a:endParaRPr>
          </a:p>
          <a:p>
            <a:pPr algn="l"/>
            <a:endParaRPr lang="sv-SE" sz="1800" b="1" dirty="0" smtClean="0">
              <a:solidFill>
                <a:schemeClr val="bg1"/>
              </a:solidFill>
            </a:endParaRPr>
          </a:p>
          <a:p>
            <a:pPr algn="l"/>
            <a:endParaRPr lang="sv-SE" sz="1800" b="1" dirty="0" smtClean="0">
              <a:solidFill>
                <a:schemeClr val="bg1"/>
              </a:solidFill>
            </a:endParaRPr>
          </a:p>
          <a:p>
            <a:pPr algn="l"/>
            <a:endParaRPr lang="sv-SE" sz="1800" b="1" dirty="0" smtClean="0">
              <a:solidFill>
                <a:schemeClr val="bg1"/>
              </a:solidFill>
            </a:endParaRPr>
          </a:p>
          <a:p>
            <a:pPr algn="l"/>
            <a:endParaRPr lang="sv-SE" sz="1800" b="1" dirty="0" smtClean="0">
              <a:solidFill>
                <a:schemeClr val="bg1"/>
              </a:solidFill>
            </a:endParaRPr>
          </a:p>
          <a:p>
            <a:pPr algn="l"/>
            <a:endParaRPr lang="sv-SE" sz="1800" b="1" dirty="0" smtClean="0">
              <a:solidFill>
                <a:schemeClr val="bg1"/>
              </a:solidFill>
            </a:endParaRPr>
          </a:p>
          <a:p>
            <a:pPr algn="l"/>
            <a:endParaRPr lang="sv-SE" sz="1800" b="1" dirty="0" smtClean="0">
              <a:solidFill>
                <a:schemeClr val="bg1"/>
              </a:solidFill>
            </a:endParaRPr>
          </a:p>
          <a:p>
            <a:pPr algn="l"/>
            <a:endParaRPr lang="sv-SE" sz="1800" b="1" dirty="0" smtClean="0">
              <a:solidFill>
                <a:schemeClr val="bg1"/>
              </a:solidFill>
            </a:endParaRPr>
          </a:p>
          <a:p>
            <a:pPr algn="l"/>
            <a:endParaRPr lang="sv-SE" sz="1800" b="1" dirty="0" smtClean="0">
              <a:solidFill>
                <a:schemeClr val="bg1"/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/>
            </a:r>
            <a:br>
              <a:rPr lang="sv-SE" sz="1800" b="1" dirty="0" smtClean="0">
                <a:solidFill>
                  <a:schemeClr val="bg1"/>
                </a:solidFill>
              </a:rPr>
            </a:br>
            <a:r>
              <a:rPr lang="sv-SE" sz="1800" b="1" dirty="0" smtClean="0">
                <a:solidFill>
                  <a:schemeClr val="bg1"/>
                </a:solidFill>
              </a:rPr>
              <a:t>5.Upp</a:t>
            </a:r>
            <a:r>
              <a:rPr lang="sv-SE" sz="1800" b="1" dirty="0">
                <a:solidFill>
                  <a:schemeClr val="bg1"/>
                </a:solidFill>
              </a:rPr>
              <a:t>, varje folk och släkt och stam,</a:t>
            </a:r>
            <a:r>
              <a:rPr lang="sv-SE" sz="1800" b="1" dirty="0" smtClean="0">
                <a:solidFill>
                  <a:schemeClr val="bg1"/>
                </a:solidFill>
              </a:rPr>
              <a:t/>
            </a:r>
            <a:br>
              <a:rPr lang="sv-SE" sz="1800" b="1" dirty="0" smtClean="0">
                <a:solidFill>
                  <a:schemeClr val="bg1"/>
                </a:solidFill>
              </a:rPr>
            </a:br>
            <a:r>
              <a:rPr lang="sv-SE" sz="1800" b="1" dirty="0">
                <a:solidFill>
                  <a:schemeClr val="bg1"/>
                </a:solidFill>
              </a:rPr>
              <a:t>och Herrens ära sjung.</a:t>
            </a:r>
            <a:r>
              <a:rPr lang="sv-SE" sz="1800" b="1" dirty="0" smtClean="0">
                <a:solidFill>
                  <a:schemeClr val="bg1"/>
                </a:solidFill>
              </a:rPr>
              <a:t/>
            </a:r>
            <a:br>
              <a:rPr lang="sv-SE" sz="1800" b="1" dirty="0" smtClean="0">
                <a:solidFill>
                  <a:schemeClr val="bg1"/>
                </a:solidFill>
              </a:rPr>
            </a:br>
            <a:r>
              <a:rPr lang="sv-SE" sz="1800" b="1" dirty="0">
                <a:solidFill>
                  <a:schemeClr val="bg1"/>
                </a:solidFill>
              </a:rPr>
              <a:t>Vak upp, mitt hjärta, skynda fram</a:t>
            </a:r>
            <a:r>
              <a:rPr lang="sv-SE" sz="1800" b="1" dirty="0" smtClean="0">
                <a:solidFill>
                  <a:schemeClr val="bg1"/>
                </a:solidFill>
              </a:rPr>
              <a:t/>
            </a:r>
            <a:br>
              <a:rPr lang="sv-SE" sz="1800" b="1" dirty="0" smtClean="0">
                <a:solidFill>
                  <a:schemeClr val="bg1"/>
                </a:solidFill>
              </a:rPr>
            </a:br>
            <a:r>
              <a:rPr lang="sv-SE" sz="1800" b="1" dirty="0">
                <a:solidFill>
                  <a:schemeClr val="bg1"/>
                </a:solidFill>
              </a:rPr>
              <a:t>att hylla honom, kungars kung.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1724</TotalTime>
  <Words>7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Högtlovat vare Jesu namn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Högtlovat vare Jesu namn </dc:title>
  <dc:creator>mary</dc:creator>
  <cp:lastModifiedBy>mary</cp:lastModifiedBy>
  <cp:revision>7</cp:revision>
  <dcterms:created xsi:type="dcterms:W3CDTF">2022-02-12T23:59:17Z</dcterms:created>
  <dcterms:modified xsi:type="dcterms:W3CDTF">2022-09-10T20:23:29Z</dcterms:modified>
</cp:coreProperties>
</file>