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2" d="100"/>
          <a:sy n="52" d="100"/>
        </p:scale>
        <p:origin x="-2261" y="-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B7E6-036E-4E70-BC59-C9B442C2AFC5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1488F-5688-47E5-A062-7EAE620E10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a Huệ Trong Trũ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608512" cy="4766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Huệ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Trũng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25" y="450964"/>
            <a:ext cx="6444208" cy="6048672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Bạn thân tôi ấy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Christ, lo lắng cho tôi trọn đời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đẹp xinh vui tươi thay quán quân trong muôn người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tôi xem Chúa như Hoa Huệ trong trũng, hương thơm nhẹ nhàng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thay đổi ác tâm này nên trắng trong vẹn toàn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Hồi bi ai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ủi, lúc bối rối cho bình an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Bảo rằng “Mọi điều sầu thống nên giao Ta mang.”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Thật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vi-VN" sz="1400" b="1" dirty="0" smtClean="0">
                <a:solidFill>
                  <a:srgbClr val="FF0000"/>
                </a:solidFill>
              </a:rPr>
              <a:t> Christ như Hoa Huệ, như chính Sao Mai rạng ngời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  <a:endParaRPr lang="vi-VN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Ngài vui tươi bấy, xinh đẹp thay, quán quân muôn người.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Christ gánh bi thương tôi, lau ráo bao châu lụy tràn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ngọn tháp che tôi kh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quỉ ma xâm phạm vào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Christ tôi bỏ muôn muôn sự, xa ném bao nhiêu tượng hình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đây Chúa đem quyền linh giữ cho an bình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khi nhân gian khinh chê chán, lắm lúc Satan gạt tôi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Chỉ nhờ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đạt đích an ninh vô hồi.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Hồi tôi đây sống bởi đức tin, vâng ý Ba Ngôi trọn tình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thật không xa tôi không bỏ tôi đi một mình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Lửa linh bao phủ xung quanh tôi, nên bổn tâm không bồi hồi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ma-na Chúa ban, hồn đang đói thấy no rồi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tôi bay lên nơi vinh quí thấy rõ thiên nhan đẹp xinh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Chỗ nguồn cực lạc đầy dẫy tua ra muôn hình.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275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Hoa Huệ Trong Trũng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 Huệ Trong Trũng</dc:title>
  <dc:creator>mary</dc:creator>
  <cp:lastModifiedBy>mary</cp:lastModifiedBy>
  <cp:revision>23</cp:revision>
  <dcterms:created xsi:type="dcterms:W3CDTF">2022-03-10T23:32:28Z</dcterms:created>
  <dcterms:modified xsi:type="dcterms:W3CDTF">2022-09-13T20:32:02Z</dcterms:modified>
</cp:coreProperties>
</file>