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91CD-94D9-4ADA-BD50-FEC25E66ACC9}" type="datetimeFigureOut">
              <a:rPr lang="en-US" smtClean="0"/>
              <a:pPr/>
              <a:t>9/18/2022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91CD-94D9-4ADA-BD50-FEC25E66ACC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F0CCB-6027-4152-B427-338D3774B2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s Eye Is on the Sparrow4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s Eye is on the Sparrow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His </a:t>
            </a:r>
            <a:r>
              <a:rPr lang="en-US" b="1" dirty="0"/>
              <a:t>Eye is on the Sparrow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5616624" cy="473008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Why should I feel discouraged, why should the shadows come,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Why should my heart be lonely, and long for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heaven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home,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Jesus is my portion? My constant Friend is He: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eye is on the sparrow, and I know He watches me;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eye is on the sparrow, and I know He watches me.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I sing because I’m happy, I sing because I’m free,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For His eye is on the sparrow, and I know He watches me.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“Let not your heart be troubled,” His tender word I hear,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resting on His goodness, I lose my doubts and fears;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Though by the path He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leadeth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but one step I may see;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eye is on the sparrow, and I know He watches me;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eye is on the sparrow, and I know He watches me.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Whenever I am tempted, whenever clouds arise,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When songs give place to sighing, when hope within me dies,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draw the closer to Him, from care He sets me free;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eye is on the sparrow, and I know He watches me;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eye is on the sparrow, and I know He watches me.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2465</TotalTime>
  <Words>228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His Eye is on the Sparrow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His Eye is on the Sparrow </dc:title>
  <dc:creator>mary</dc:creator>
  <cp:lastModifiedBy>mary</cp:lastModifiedBy>
  <cp:revision>6</cp:revision>
  <dcterms:created xsi:type="dcterms:W3CDTF">2022-09-17T20:16:24Z</dcterms:created>
  <dcterms:modified xsi:type="dcterms:W3CDTF">2022-09-20T16:07:55Z</dcterms:modified>
</cp:coreProperties>
</file>