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DE0-8151-49BE-BCCC-EC7D08EF790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322B-8496-4448-95A9-E8CE34D3DE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DE0-8151-49BE-BCCC-EC7D08EF790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322B-8496-4448-95A9-E8CE34D3DE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DE0-8151-49BE-BCCC-EC7D08EF790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322B-8496-4448-95A9-E8CE34D3DE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DE0-8151-49BE-BCCC-EC7D08EF790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322B-8496-4448-95A9-E8CE34D3DE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DE0-8151-49BE-BCCC-EC7D08EF790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322B-8496-4448-95A9-E8CE34D3DE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DE0-8151-49BE-BCCC-EC7D08EF790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322B-8496-4448-95A9-E8CE34D3DE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DE0-8151-49BE-BCCC-EC7D08EF790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322B-8496-4448-95A9-E8CE34D3DE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DE0-8151-49BE-BCCC-EC7D08EF790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322B-8496-4448-95A9-E8CE34D3DE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DE0-8151-49BE-BCCC-EC7D08EF790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322B-8496-4448-95A9-E8CE34D3DE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DE0-8151-49BE-BCCC-EC7D08EF790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322B-8496-4448-95A9-E8CE34D3DE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DE0-8151-49BE-BCCC-EC7D08EF790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322B-8496-4448-95A9-E8CE34D3DE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00DE0-8151-49BE-BCCC-EC7D08EF790D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1322B-8496-4448-95A9-E8CE34D3DE4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is Eye Is on the Sparrow4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t mus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88640"/>
            <a:ext cx="2592288" cy="43204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Het </a:t>
            </a:r>
            <a:r>
              <a:rPr lang="en-US" b="1" dirty="0" err="1" smtClean="0"/>
              <a:t>musje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7344816" cy="5328592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 je alleen en verdrietig, of om je kinderen bezorgd?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er die angst voor morgen, Waardoor je lied verstomt?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Hoor dan wat Jezus op aarde, tot al Zijn leerlingen zei: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‘Mijn Vader ziet om naar een musje, als ‘t valt is Hij er bij’</a:t>
            </a: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Zijn liefde gaat uit naar een musje,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maar nog meer naar jou en mij.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Moet je nog elke keer  huilen, heb je van binnen zo’n pijn?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er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grote leegte, mis je de zonneschijn?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Hoor dan wat Jezus op aarde,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al Zijn leerlingen zei:</a:t>
            </a: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Vader ziet om naar een musje, als ‘t valt is Hij er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bij!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Heb maar geen angst meer voor morgen, en wees niet bang voor de nacht.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God, in Zijn  trouw en liefde, houdt over ons de wacht.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Geloof het Woord van de Heiland, Die tegen Zijn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leerlingen zei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‘Mijn Vader ziet om naar een musje, als ‘t valt is Hij er bij’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Het musje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musje</dc:title>
  <dc:creator>mary</dc:creator>
  <cp:lastModifiedBy>mary</cp:lastModifiedBy>
  <cp:revision>2</cp:revision>
  <dcterms:created xsi:type="dcterms:W3CDTF">2022-09-23T18:08:36Z</dcterms:created>
  <dcterms:modified xsi:type="dcterms:W3CDTF">2022-09-23T18:10:45Z</dcterms:modified>
</cp:coreProperties>
</file>