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0" d="100"/>
          <a:sy n="70" d="100"/>
        </p:scale>
        <p:origin x="-168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2338A-2FFE-4D07-9005-D368B50D6EE6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D3B5A-72AD-4FA3-90E3-6ABEBE2893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ave Found a Friend in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96544" cy="54868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Han </a:t>
            </a:r>
            <a:r>
              <a:rPr lang="sv-SE" b="1" dirty="0"/>
              <a:t>är liljan uti </a:t>
            </a:r>
            <a:r>
              <a:rPr lang="sv-SE" b="1" dirty="0" smtClean="0"/>
              <a:t>dalen</a:t>
            </a:r>
            <a:br>
              <a:rPr lang="sv-SE" b="1" dirty="0" smtClean="0"/>
            </a:br>
            <a:r>
              <a:rPr lang="sv-SE" dirty="0"/>
              <a:t/>
            </a:r>
            <a:br>
              <a:rPr lang="sv-S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184576" cy="5306144"/>
          </a:xfrm>
        </p:spPr>
        <p:txBody>
          <a:bodyPr>
            <a:noAutofit/>
          </a:bodyPr>
          <a:lstStyle/>
          <a:p>
            <a:pPr algn="l"/>
            <a:r>
              <a:rPr lang="sv-SE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vän </a:t>
            </a:r>
            <a:r>
              <a:rPr lang="sv-SE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jag har I 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Jesus, Med honom alit jag fätt;</a:t>
            </a:r>
            <a:endParaRPr lang="sv-SE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Han är skönast af mäng tusen för min själ,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Och liljan uti dalen jag ser I honom blott;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Mig han rena kan fr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å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 syn-der, brister, fel.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 sorg är han min hugnad, I nöd är han min lot;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Han är min sköld, min borg, min fröjd, min del.</a:t>
            </a:r>
          </a:p>
          <a:p>
            <a:pPr algn="l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Refrain :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Han 'r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liljan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ut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dalen</a:t>
            </a: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en </a:t>
            </a:r>
            <a:r>
              <a:rPr lang="sv-SE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morgonstjärna klar,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Han </a:t>
            </a:r>
            <a:r>
              <a:rPr lang="sv-SE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är skönast af mäng tusen för min sjä.</a:t>
            </a:r>
            <a:endParaRPr lang="en-US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Han all min n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ö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tagit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Och all min sorg han bar,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Han I frestelsen ett Säkert torn mig är.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För honom allt jag, läm nar; Jag intet vill ha kvar,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Städs’ hans starka kraft mig  uppehäller här.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När satan vill mig fresta, Är Jesus mitt försvar;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Till säkra hamnen han mig ljufligt bär.</a:t>
            </a:r>
          </a:p>
          <a:p>
            <a:pPr algn="l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Han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alldrig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skall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lämna Och allvergifva  här,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Om jag uti tron full bordar mitt kall.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Jag intet har att frukta; mig han en eldsmur är.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Han min själ med himmelskt manna mätta skall,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Och snart  i härligheten Jag skall min Jsus kär </a:t>
            </a:r>
            <a:endParaRPr lang="sv-SE" sz="14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För  klarad se vid helga flodens svall. 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220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Han är liljan uti dalen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Han är liljan uti dalen </dc:title>
  <dc:creator>mary</dc:creator>
  <cp:lastModifiedBy>mary</cp:lastModifiedBy>
  <cp:revision>36</cp:revision>
  <dcterms:created xsi:type="dcterms:W3CDTF">2022-09-12T18:31:38Z</dcterms:created>
  <dcterms:modified xsi:type="dcterms:W3CDTF">2022-09-13T20:36:43Z</dcterms:modified>
</cp:coreProperties>
</file>