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0" d="100"/>
          <a:sy n="70" d="100"/>
        </p:scale>
        <p:origin x="-1685" y="-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50E8C-3942-4D28-B59C-92C51300B828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3B5F-3DD5-4E96-8237-F4ECE5F184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50E8C-3942-4D28-B59C-92C51300B828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3B5F-3DD5-4E96-8237-F4ECE5F184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50E8C-3942-4D28-B59C-92C51300B828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3B5F-3DD5-4E96-8237-F4ECE5F184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50E8C-3942-4D28-B59C-92C51300B828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3B5F-3DD5-4E96-8237-F4ECE5F184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50E8C-3942-4D28-B59C-92C51300B828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3B5F-3DD5-4E96-8237-F4ECE5F184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50E8C-3942-4D28-B59C-92C51300B828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3B5F-3DD5-4E96-8237-F4ECE5F184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50E8C-3942-4D28-B59C-92C51300B828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3B5F-3DD5-4E96-8237-F4ECE5F184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50E8C-3942-4D28-B59C-92C51300B828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3B5F-3DD5-4E96-8237-F4ECE5F184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50E8C-3942-4D28-B59C-92C51300B828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3B5F-3DD5-4E96-8237-F4ECE5F184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50E8C-3942-4D28-B59C-92C51300B828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3B5F-3DD5-4E96-8237-F4ECE5F184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50E8C-3942-4D28-B59C-92C51300B828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3B5F-3DD5-4E96-8237-F4ECE5F184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50E8C-3942-4D28-B59C-92C51300B828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F3B5F-3DD5-4E96-8237-F4ECE5F184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s Eye Is on the Sparrow4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is Eye Is On the Sparrow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104456" cy="3326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Halina</a:t>
            </a:r>
            <a:r>
              <a:rPr lang="en-US" b="1" dirty="0" smtClean="0"/>
              <a:t> at </a:t>
            </a:r>
            <a:r>
              <a:rPr lang="en-US" b="1" dirty="0" err="1" smtClean="0"/>
              <a:t>lumapit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404664"/>
            <a:ext cx="6912768" cy="6453336"/>
          </a:xfrm>
        </p:spPr>
        <p:txBody>
          <a:bodyPr numCol="2">
            <a:noAutofit/>
          </a:bodyPr>
          <a:lstStyle/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Halina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lumapit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Dios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Kanya'y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isulit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hapis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Mapapawi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dusa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Dagling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giginhawa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ma’y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N'ya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ma’y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Koro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Sa </a:t>
            </a:r>
            <a:r>
              <a:rPr lang="en-US" sz="1700" b="1" dirty="0" err="1" smtClean="0">
                <a:solidFill>
                  <a:srgbClr val="FF0000"/>
                </a:solidFill>
              </a:rPr>
              <a:t>puso'y</a:t>
            </a:r>
            <a:r>
              <a:rPr lang="en-US" sz="1700" b="1" dirty="0" smtClean="0">
                <a:solidFill>
                  <a:srgbClr val="FF0000"/>
                </a:solidFill>
              </a:rPr>
              <a:t> may </a:t>
            </a:r>
            <a:r>
              <a:rPr lang="en-US" sz="1700" b="1" dirty="0" err="1" smtClean="0">
                <a:solidFill>
                  <a:srgbClr val="FF0000"/>
                </a:solidFill>
              </a:rPr>
              <a:t>ligaya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Tayo'y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malaya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na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Kung </a:t>
            </a:r>
            <a:r>
              <a:rPr lang="en-US" sz="1700" b="1" dirty="0" err="1" smtClean="0">
                <a:solidFill>
                  <a:srgbClr val="FF0000"/>
                </a:solidFill>
              </a:rPr>
              <a:t>kalinga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N'ya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ang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maya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Tayo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ma’y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kalinga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N'ya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kalul'wa'y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may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nanghihina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Waring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pag-asa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Lumapit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pagpapala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t'wina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Dahil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pagsinta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ma’y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N'ya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ma’y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bibihisan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t'wa't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kagalakan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kakamtin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ati'y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S'ya'y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kasama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humangga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ma’y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N'ya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ma’y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129</Words>
  <Application>Microsoft Office PowerPoint</Application>
  <PresentationFormat>On-screen Show (4:3)</PresentationFormat>
  <Paragraphs>43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Halina at lumapit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Halina at lumapit</dc:title>
  <dc:creator>mary</dc:creator>
  <cp:lastModifiedBy>mary</cp:lastModifiedBy>
  <cp:revision>22</cp:revision>
  <dcterms:created xsi:type="dcterms:W3CDTF">2022-09-21T14:38:01Z</dcterms:created>
  <dcterms:modified xsi:type="dcterms:W3CDTF">2022-09-23T17:32:14Z</dcterms:modified>
</cp:coreProperties>
</file>