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8552-3514-4918-9506-BE7A09C76D56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D69-139C-4903-9732-B2955004E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8552-3514-4918-9506-BE7A09C76D56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D69-139C-4903-9732-B2955004E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8552-3514-4918-9506-BE7A09C76D56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D69-139C-4903-9732-B2955004E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8552-3514-4918-9506-BE7A09C76D56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D69-139C-4903-9732-B2955004E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8552-3514-4918-9506-BE7A09C76D56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D69-139C-4903-9732-B2955004E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8552-3514-4918-9506-BE7A09C76D56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D69-139C-4903-9732-B2955004E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8552-3514-4918-9506-BE7A09C76D56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D69-139C-4903-9732-B2955004E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8552-3514-4918-9506-BE7A09C76D56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D69-139C-4903-9732-B2955004E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8552-3514-4918-9506-BE7A09C76D56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D69-139C-4903-9732-B2955004E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8552-3514-4918-9506-BE7A09C76D56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D69-139C-4903-9732-B2955004E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8552-3514-4918-9506-BE7A09C76D56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D69-139C-4903-9732-B2955004E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48552-3514-4918-9506-BE7A09C76D56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0CD69-139C-4903-9732-B2955004EF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 Memeliharakan Bur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d.wikipedia.org/wiki/Dia_Memeliharakan_Burun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Dia</a:t>
            </a:r>
            <a:r>
              <a:rPr lang="en-US" b="1" dirty="0" smtClean="0"/>
              <a:t> </a:t>
            </a:r>
            <a:r>
              <a:rPr lang="en-US" b="1" dirty="0" err="1" smtClean="0"/>
              <a:t>P'liharakan</a:t>
            </a:r>
            <a:r>
              <a:rPr lang="en-US" b="1" dirty="0" smtClean="0"/>
              <a:t> </a:t>
            </a:r>
            <a:r>
              <a:rPr lang="en-US" b="1" dirty="0" err="1" smtClean="0"/>
              <a:t>Burung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2" tooltip="Lihat halaman isi [alt-shift-c]"/>
              </a:rPr>
              <a:t/>
            </a:r>
            <a:br>
              <a:rPr lang="en-US" dirty="0">
                <a:hlinkClick r:id="rId2" tooltip="Lihat halaman isi [alt-shift-c]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5328592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1.Mengapa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kecewa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gulana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memberkatiku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p'liharakan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burung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juga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p'liharakan</a:t>
            </a:r>
            <a:r>
              <a:rPr lang="en-US" sz="1800" b="1" dirty="0" smtClean="0">
                <a:solidFill>
                  <a:srgbClr val="FF0000"/>
                </a:solidFill>
              </a:rPr>
              <a:t> '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p'liharakan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burung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juga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p'liharakan</a:t>
            </a:r>
            <a:r>
              <a:rPr lang="en-US" sz="1800" b="1" dirty="0" smtClean="0">
                <a:solidFill>
                  <a:srgbClr val="FF0000"/>
                </a:solidFill>
              </a:rPr>
              <a:t> '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Kunyanyi</a:t>
            </a:r>
            <a:r>
              <a:rPr lang="en-US" sz="1800" b="1" dirty="0" smtClean="0">
                <a:solidFill>
                  <a:srgbClr val="FF0000"/>
                </a:solidFill>
              </a:rPr>
              <a:t>, '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bebaslah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tiada</a:t>
            </a:r>
            <a:r>
              <a:rPr lang="en-US" sz="1800" b="1" dirty="0" smtClean="0">
                <a:solidFill>
                  <a:srgbClr val="FF0000"/>
                </a:solidFill>
              </a:rPr>
              <a:t> '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kuatir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p'liharakan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burung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pasti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mem'liharaku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dipelukan-Nya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3.Bila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cobaan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mohonlah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Berharap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Haruslah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menunggu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104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Dia P'liharakan Burung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Memeliharakan Burung</dc:title>
  <dc:creator>mary</dc:creator>
  <cp:lastModifiedBy>mary</cp:lastModifiedBy>
  <cp:revision>8</cp:revision>
  <dcterms:created xsi:type="dcterms:W3CDTF">2022-09-17T23:46:15Z</dcterms:created>
  <dcterms:modified xsi:type="dcterms:W3CDTF">2022-09-21T16:07:23Z</dcterms:modified>
</cp:coreProperties>
</file>