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04B3E-ACB9-4037-8CE1-5A3EBF717DD4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6AEF9-E1CA-442B-A81C-6CA12736EB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Ði Với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Ði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Chúa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052736"/>
            <a:ext cx="6400800" cy="4730080"/>
          </a:xfrm>
        </p:spPr>
        <p:txBody>
          <a:bodyPr>
            <a:norm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Tôi tuy yếu mà Vua năng quyền Vua năng quyền,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đưa đường tôi khỏi chông trong gai đời;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Mỗi phút bước gần bên Chúa yêu Ngài yêu thương thương,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Luôn mọi đường tràn ngập vui mừng không thôi vui không thôi.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 với Chúa lòng luôn an bình luôn an bình,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Jêsus </a:t>
            </a:r>
            <a:r>
              <a:rPr lang="vi-VN" sz="1600" b="1" dirty="0" smtClean="0">
                <a:solidFill>
                  <a:srgbClr val="FF0000"/>
                </a:solidFill>
              </a:rPr>
              <a:t>Christ là chân lý muôn ngàn muôn đời đời;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Sống với Chúa ngày đêm thỏa vui mừng vui luôn luôn,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Xin </a:t>
            </a:r>
            <a:r>
              <a:rPr lang="vi-VN" sz="1600" b="1" dirty="0" smtClean="0">
                <a:solidFill>
                  <a:srgbClr val="FF0000"/>
                </a:solidFill>
              </a:rPr>
              <a:t>Jêsus </a:t>
            </a:r>
            <a:r>
              <a:rPr lang="vi-VN" sz="1600" b="1" dirty="0" smtClean="0">
                <a:solidFill>
                  <a:srgbClr val="FF0000"/>
                </a:solidFill>
              </a:rPr>
              <a:t>hằng ngày đi gần bên tôi luôn bên tôi.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Bao tăm tối cuồng phong trong đời phủ che đời,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vẫn luôn gần tôi lúc gian nguy nan nan;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Gánh vác hết buồn lo đắng cay trọn đời tôi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ai bằng Ngài là Đấng hằng yêu tôi Chúa bên tôi.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147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Ði Với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Ði Với Chúa</dc:title>
  <dc:creator>mary</dc:creator>
  <cp:lastModifiedBy>mary</cp:lastModifiedBy>
  <cp:revision>6</cp:revision>
  <dcterms:created xsi:type="dcterms:W3CDTF">2022-09-13T23:16:37Z</dcterms:created>
  <dcterms:modified xsi:type="dcterms:W3CDTF">2022-09-17T17:58:35Z</dcterms:modified>
</cp:coreProperties>
</file>