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00BD5-7CD9-4B86-BB64-50DD15C4FFEF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A59CB-1F11-4CB4-A622-15A464497E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uyện Tôi Ưa Xướng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332656"/>
            <a:ext cx="5904656" cy="432048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Chuyện Tôi Ưa Xướng Ca</a:t>
            </a:r>
            <a:endParaRPr lang="vi-V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532440" cy="504056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Nầy chuyện hay tôi thích ca chẳng thôi,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xưa Jêsus lưu huyết thay tôi,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Đành lìa Cha, vui cách xa nước,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ngôi, Gôgôtha chết thay tôi rồi.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Phải tôi hát, hát khúc ca muôn đời.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Jêsus xưa cam chết thay tôi.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Tôi sẽ hát với thánh dân trên trời.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Cạnh biển như pha lê rạng ngời.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Ngài tìm tôi đương lúc tôi cách xa,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 chiên kia trong núi kêu la;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dùng tay âu yếm ôm bế ra.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Đường chánh minh đưa tôi về nhà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Mình bị thương, Jêsus săn sóc tôi,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sa chân mê mẩn chơi vơi.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sợ kinh, hai mắt như tối đui,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cứu chữa tươi vui rạng ngời.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Hiện bao phen tăm tối vây hãm tôi,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 ương như theo dõi không thôi,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Jêsus đi với tôi mỗi nơi,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Dựa cánh Chúa thấy an tịnh rồi.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Ngài gìn tôi cho đến nơi mé sông,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 bao nhiêu con sóng nguy vong.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bồng tôi trông bến kia thẳng xông,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 những kẻ mến yêu tương phùng.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221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Chuyện Tôi Ưa Xướng Ca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Chuyện Tôi Thích Xướng Ca</dc:title>
  <dc:creator>mary</dc:creator>
  <cp:lastModifiedBy>mary</cp:lastModifiedBy>
  <cp:revision>7</cp:revision>
  <dcterms:created xsi:type="dcterms:W3CDTF">2022-09-01T20:44:34Z</dcterms:created>
  <dcterms:modified xsi:type="dcterms:W3CDTF">2022-09-03T16:34:45Z</dcterms:modified>
</cp:coreProperties>
</file>