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49B8-45ED-4506-BD01-BB2A7086A35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49B8-45ED-4506-BD01-BB2A7086A35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49B8-45ED-4506-BD01-BB2A7086A35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49B8-45ED-4506-BD01-BB2A7086A35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49B8-45ED-4506-BD01-BB2A7086A35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49B8-45ED-4506-BD01-BB2A7086A35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49B8-45ED-4506-BD01-BB2A7086A35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49B8-45ED-4506-BD01-BB2A7086A35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49B8-45ED-4506-BD01-BB2A7086A35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49B8-45ED-4506-BD01-BB2A7086A35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49B8-45ED-4506-BD01-BB2A7086A35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E49B8-45ED-4506-BD01-BB2A7086A35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63151-E71D-493C-8E6A-7FC59F2DA1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Biết Từng Cánh 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904656" cy="4344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Chúa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Từng</a:t>
            </a:r>
            <a:r>
              <a:rPr lang="en-US" b="1" dirty="0"/>
              <a:t> </a:t>
            </a:r>
            <a:r>
              <a:rPr lang="en-US" b="1" dirty="0" err="1"/>
              <a:t>Cánh</a:t>
            </a:r>
            <a:r>
              <a:rPr lang="en-US" b="1" dirty="0"/>
              <a:t> </a:t>
            </a:r>
            <a:r>
              <a:rPr lang="en-US" b="1" dirty="0" err="1"/>
              <a:t>Chim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7848872" cy="540060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Khi có Jêsus bạn vô đối,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Ngày đêm khắng khít với tôi,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 tôi còn chán, còn nghi ngờ,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 tôi còn e mây mờ,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 thấy lòng những quạnh hiu nay,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 ước về cõi trời ngay?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Chim sẻ Chúa vẫn chú ý vào,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Về phần tôi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bỏ sao?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Chim sẻ Chúa vẫn chú ý vào,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Thì Ngài có quên tôi khi nào?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Lòng đầy thơ thái hằng mừng hát,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Lòng đầy vui sướng mừng hát;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Bởi giống sẻ mắt Chúa vẫn chú vào,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Thì Ngài há quên tôi khi nào</a:t>
            </a:r>
            <a:r>
              <a:rPr lang="vi-VN" sz="1400" b="1" dirty="0" smtClean="0">
                <a:solidFill>
                  <a:srgbClr val="FF0000"/>
                </a:solidFill>
              </a:rPr>
              <a:t>?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Nghe tiếng yêu thương Ngài khuyên bảo,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"Đừng nên bối rối, khóc than!"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nương vào cánh từ bi Ngài,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e sợ chi, vui hoài;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biết Ngài suốt đường đưa tôi,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thấy từng bước một thôi;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Chim sẻ Chúa vẫn chú ý vào,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Về phần tôi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bỏ sao?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Chim sẻ Chúa vẫn chú ý vào,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Thì Ngài có quên tôi khi nào?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Trong lúc chung quanh đầy mây tối,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Hồi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cám dỗ tôi;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Dẫu khi giọng hát thành tiếng than,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hi vọng ra tro tàn,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quyết càng đến gần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dẹp nỗi phiền ưu;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Chim sẻ Chúa vẫn chú ý vào,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Về phần tôi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bỏ sao?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Chim sẻ Chúa vẫn chú ý vào,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Thì Ngài có quên tôi khi nào?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274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Chúa Biết Từng Cánh Chim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Chúa Biết Từng Cánh Chim</dc:title>
  <dc:creator>mary</dc:creator>
  <cp:lastModifiedBy>mary</cp:lastModifiedBy>
  <cp:revision>9</cp:revision>
  <dcterms:created xsi:type="dcterms:W3CDTF">2022-09-17T20:16:49Z</dcterms:created>
  <dcterms:modified xsi:type="dcterms:W3CDTF">2022-09-20T17:42:06Z</dcterms:modified>
</cp:coreProperties>
</file>