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6D152-4718-4F0D-9AF7-9F48F3C1492B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683B-FF84-4D6E-B96B-66518519A3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6D152-4718-4F0D-9AF7-9F48F3C1492B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683B-FF84-4D6E-B96B-66518519A3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6D152-4718-4F0D-9AF7-9F48F3C1492B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683B-FF84-4D6E-B96B-66518519A3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6D152-4718-4F0D-9AF7-9F48F3C1492B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683B-FF84-4D6E-B96B-66518519A3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6D152-4718-4F0D-9AF7-9F48F3C1492B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683B-FF84-4D6E-B96B-66518519A3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6D152-4718-4F0D-9AF7-9F48F3C1492B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683B-FF84-4D6E-B96B-66518519A3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6D152-4718-4F0D-9AF7-9F48F3C1492B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683B-FF84-4D6E-B96B-66518519A3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6D152-4718-4F0D-9AF7-9F48F3C1492B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683B-FF84-4D6E-B96B-66518519A3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6D152-4718-4F0D-9AF7-9F48F3C1492B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683B-FF84-4D6E-B96B-66518519A3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6D152-4718-4F0D-9AF7-9F48F3C1492B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683B-FF84-4D6E-B96B-66518519A3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6D152-4718-4F0D-9AF7-9F48F3C1492B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683B-FF84-4D6E-B96B-66518519A3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76D152-4718-4F0D-9AF7-9F48F3C1492B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683B-FF84-4D6E-B96B-66518519A3C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Will Sing the Wondrous Story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ntarei a Linda Histór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1"/>
            <a:ext cx="5544616" cy="476672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Cantarei</a:t>
            </a:r>
            <a:r>
              <a:rPr lang="en-US" b="1" dirty="0"/>
              <a:t> a Linda </a:t>
            </a:r>
            <a:r>
              <a:rPr lang="en-US" b="1" dirty="0" err="1"/>
              <a:t>História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632" y="620688"/>
            <a:ext cx="7416824" cy="6120680"/>
          </a:xfrm>
        </p:spPr>
        <p:txBody>
          <a:bodyPr numCol="2"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Cantarei a linda história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Jesus, meu Salvador,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deixou seu lar na glória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 ser meu Redentor.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Eu, perdido, Cristo achou-me,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longe, longe do meu lar;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compassivo então guiou-me,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 junto dele andar.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Minhas mágoas, meus temores,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 sempre dissipou.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Ele sente as minhas dores;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crendo nele, firme estou.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Dias maus ainda tenho,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sofrimento e dissabor;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quando triste, a ele eu venho,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conforta o seu amor.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 meu, seu forte braço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pela vida me conduz;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 a dia, passo a passo,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vivo em paz, amor e luz.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Cantarei a linda história,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muito grato a meu Senhor;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cantarei da sua glória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entre os santos, com fervor.</a:t>
            </a:r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143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Cantarei a Linda História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Cantarei a Linda História</dc:title>
  <dc:creator>mary</dc:creator>
  <cp:lastModifiedBy>mary</cp:lastModifiedBy>
  <cp:revision>8</cp:revision>
  <dcterms:created xsi:type="dcterms:W3CDTF">2022-09-01T20:54:05Z</dcterms:created>
  <dcterms:modified xsi:type="dcterms:W3CDTF">2022-09-05T18:27:51Z</dcterms:modified>
</cp:coreProperties>
</file>