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E1828-E6B2-4D6A-98B8-A95F63E679C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51AD2-A0D0-48D7-8960-ADBCD3B5B2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aré la bella hist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Cantaré</a:t>
            </a:r>
            <a:r>
              <a:rPr lang="en-US" b="1" dirty="0"/>
              <a:t> la </a:t>
            </a:r>
            <a:r>
              <a:rPr lang="en-US" b="1" dirty="0" err="1"/>
              <a:t>bella</a:t>
            </a:r>
            <a:r>
              <a:rPr lang="en-US" b="1" dirty="0"/>
              <a:t> </a:t>
            </a:r>
            <a:r>
              <a:rPr lang="en-US" b="1" dirty="0" err="1"/>
              <a:t>historia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340768"/>
            <a:ext cx="6696744" cy="5184576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Cantaré la bella historia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Jesús murió por mí,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Cómo allá en el Calvario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 su sangre carmesí.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Cantaré la bella historia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 Jesús mi Salvador,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con santos en la gloria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 Jesús daré loor.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vino a rescatarme,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Vil, perdido me encontró;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su mano fiel y tierna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redil Él me llevó.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heridas y dolores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Señor Jesús sanó;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pecado y los temores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poder me libertó.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río de la muerte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Señor me guardará.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su amor tan fiel y fuerte,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jamás me dejará.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Cantaré la bella historia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Cantaré la bella historia</dc:title>
  <dc:creator>mary</dc:creator>
  <cp:lastModifiedBy>mary</cp:lastModifiedBy>
  <cp:revision>5</cp:revision>
  <dcterms:created xsi:type="dcterms:W3CDTF">2022-09-01T20:53:55Z</dcterms:created>
  <dcterms:modified xsi:type="dcterms:W3CDTF">2022-09-03T16:44:09Z</dcterms:modified>
</cp:coreProperties>
</file>