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C886F-7792-4245-8E63-DCF7A4F2F800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62643-C9CF-4BEC-B577-9E3122484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u Ingin menyanyi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8457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/>
              <a:t>Ingin</a:t>
            </a:r>
            <a:r>
              <a:rPr lang="en-US" b="1" dirty="0"/>
              <a:t> </a:t>
            </a:r>
            <a:r>
              <a:rPr lang="en-US" b="1" dirty="0" err="1" smtClean="0"/>
              <a:t>menyanyikan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41682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ingin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menyanyikan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Kisah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mulia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Almasih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bersama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tebusan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pantai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surgawi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Meluruskan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DisembuhkanNya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Pelepas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menjelang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diantarNya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86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Aku Ingin menyanyikan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 Ingin menyanyikan</dc:title>
  <dc:creator>mary</dc:creator>
  <cp:lastModifiedBy>mary</cp:lastModifiedBy>
  <cp:revision>11</cp:revision>
  <dcterms:created xsi:type="dcterms:W3CDTF">2022-09-01T20:43:03Z</dcterms:created>
  <dcterms:modified xsi:type="dcterms:W3CDTF">2022-09-06T15:13:49Z</dcterms:modified>
</cp:coreProperties>
</file>