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9177F-8F1A-471C-9AA7-E1BDFC8589E4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6536-ADD8-4D08-B0C4-29FA8BA380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a Kuasa Dalam Darah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264696" cy="62068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Ada</a:t>
            </a:r>
            <a:r>
              <a:rPr lang="en-US" b="1" dirty="0"/>
              <a:t> </a:t>
            </a:r>
            <a:r>
              <a:rPr lang="en-US" b="1" dirty="0" err="1"/>
              <a:t>Kuasa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Darah-Nya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568" y="908720"/>
            <a:ext cx="38884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1.Maukah </a:t>
            </a:r>
            <a:r>
              <a:rPr lang="en-US" b="1" dirty="0" err="1" smtClean="0"/>
              <a:t>engkau</a:t>
            </a:r>
            <a:r>
              <a:rPr lang="en-US" b="1" dirty="0" smtClean="0"/>
              <a:t> </a:t>
            </a:r>
            <a:r>
              <a:rPr lang="en-US" b="1" dirty="0" err="1" smtClean="0"/>
              <a:t>bebas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dosa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darah-Nya</a:t>
            </a:r>
            <a:r>
              <a:rPr lang="en-US" b="1" dirty="0" smtClean="0"/>
              <a:t>,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kuasa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Maukah</a:t>
            </a:r>
            <a:r>
              <a:rPr lang="en-US" b="1" dirty="0" smtClean="0"/>
              <a:t> </a:t>
            </a:r>
            <a:r>
              <a:rPr lang="en-US" b="1" dirty="0" err="1" smtClean="0"/>
              <a:t>menang</a:t>
            </a:r>
            <a:r>
              <a:rPr lang="en-US" b="1" dirty="0" smtClean="0"/>
              <a:t> </a:t>
            </a:r>
            <a:r>
              <a:rPr lang="en-US" b="1" dirty="0" err="1" smtClean="0"/>
              <a:t>atas</a:t>
            </a:r>
            <a:r>
              <a:rPr lang="en-US" b="1" dirty="0" smtClean="0"/>
              <a:t> </a:t>
            </a:r>
            <a:r>
              <a:rPr lang="en-US" b="1" dirty="0" err="1" smtClean="0"/>
              <a:t>kejahatan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Ajaiblah</a:t>
            </a:r>
            <a:r>
              <a:rPr lang="en-US" b="1" dirty="0" smtClean="0"/>
              <a:t> </a:t>
            </a:r>
            <a:r>
              <a:rPr lang="en-US" b="1" dirty="0" err="1" smtClean="0"/>
              <a:t>kuasa</a:t>
            </a:r>
            <a:r>
              <a:rPr lang="en-US" b="1" dirty="0" smtClean="0"/>
              <a:t> </a:t>
            </a:r>
            <a:r>
              <a:rPr lang="en-US" b="1" dirty="0" err="1" smtClean="0"/>
              <a:t>darah-Nya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kuasa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dalam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darah-Nya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darah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domba</a:t>
            </a:r>
            <a:r>
              <a:rPr lang="en-US" b="1" dirty="0" smtClean="0">
                <a:solidFill>
                  <a:srgbClr val="FF0000"/>
                </a:solidFill>
              </a:rPr>
              <a:t> Allah,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kuasa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dalam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darah-Nya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Dalam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darah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domba</a:t>
            </a:r>
            <a:r>
              <a:rPr lang="en-US" b="1" dirty="0" smtClean="0">
                <a:solidFill>
                  <a:srgbClr val="FF0000"/>
                </a:solidFill>
              </a:rPr>
              <a:t> Allah.</a:t>
            </a:r>
          </a:p>
          <a:p>
            <a:endParaRPr lang="en-US" b="1" dirty="0" smtClean="0"/>
          </a:p>
          <a:p>
            <a:r>
              <a:rPr lang="en-US" b="1" dirty="0" smtClean="0"/>
              <a:t>2.Maukah </a:t>
            </a:r>
            <a:r>
              <a:rPr lang="en-US" b="1" dirty="0" err="1" smtClean="0"/>
              <a:t>bebas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hawa</a:t>
            </a:r>
            <a:r>
              <a:rPr lang="en-US" b="1" dirty="0" smtClean="0"/>
              <a:t> </a:t>
            </a:r>
            <a:r>
              <a:rPr lang="en-US" b="1" dirty="0" err="1" smtClean="0"/>
              <a:t>nafsu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darah-Nya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kuasa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Datanglah</a:t>
            </a:r>
            <a:r>
              <a:rPr lang="en-US" b="1" dirty="0" smtClean="0"/>
              <a:t> </a:t>
            </a:r>
            <a:r>
              <a:rPr lang="en-US" b="1" dirty="0" err="1" smtClean="0"/>
              <a:t>kau</a:t>
            </a:r>
            <a:r>
              <a:rPr lang="en-US" b="1" dirty="0" smtClean="0"/>
              <a:t> </a:t>
            </a:r>
            <a:r>
              <a:rPr lang="en-US" b="1" dirty="0" err="1" smtClean="0"/>
              <a:t>akan</a:t>
            </a:r>
            <a:r>
              <a:rPr lang="en-US" b="1" dirty="0" smtClean="0"/>
              <a:t> </a:t>
            </a:r>
            <a:r>
              <a:rPr lang="en-US" b="1" dirty="0" err="1" smtClean="0"/>
              <a:t>disucikan</a:t>
            </a:r>
            <a:endParaRPr lang="en-US" b="1" dirty="0" smtClean="0"/>
          </a:p>
          <a:p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kuasa</a:t>
            </a:r>
            <a:r>
              <a:rPr lang="en-US" b="1" dirty="0" smtClean="0"/>
              <a:t> </a:t>
            </a:r>
            <a:r>
              <a:rPr lang="en-US" b="1" dirty="0" err="1" smtClean="0"/>
              <a:t>darah-Nya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3.Maukah </a:t>
            </a:r>
            <a:r>
              <a:rPr lang="en-US" b="1" dirty="0" err="1" smtClean="0"/>
              <a:t>engkau</a:t>
            </a:r>
            <a:r>
              <a:rPr lang="en-US" b="1" dirty="0" smtClean="0"/>
              <a:t> </a:t>
            </a:r>
            <a:r>
              <a:rPr lang="en-US" b="1" dirty="0" err="1" smtClean="0"/>
              <a:t>melayani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?</a:t>
            </a:r>
          </a:p>
          <a:p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darah-Nya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kuasa</a:t>
            </a:r>
            <a:endParaRPr lang="en-US" b="1" dirty="0" smtClean="0"/>
          </a:p>
          <a:p>
            <a:r>
              <a:rPr lang="en-US" b="1" dirty="0" err="1" smtClean="0"/>
              <a:t>Maukah</a:t>
            </a:r>
            <a:r>
              <a:rPr lang="en-US" b="1" dirty="0" smtClean="0"/>
              <a:t> </a:t>
            </a:r>
            <a:r>
              <a:rPr lang="en-US" b="1" dirty="0" err="1" smtClean="0"/>
              <a:t>hidup</a:t>
            </a:r>
            <a:r>
              <a:rPr lang="en-US" b="1" dirty="0" smtClean="0"/>
              <a:t> </a:t>
            </a:r>
            <a:r>
              <a:rPr lang="en-US" b="1" dirty="0" err="1" smtClean="0"/>
              <a:t>tiap</a:t>
            </a:r>
            <a:r>
              <a:rPr lang="en-US" b="1" dirty="0" smtClean="0"/>
              <a:t> </a:t>
            </a:r>
            <a:r>
              <a:rPr lang="en-US" b="1" dirty="0" err="1" smtClean="0"/>
              <a:t>hari</a:t>
            </a:r>
            <a:r>
              <a:rPr lang="en-US" b="1" dirty="0" smtClean="0"/>
              <a:t> </a:t>
            </a:r>
            <a:r>
              <a:rPr lang="en-US" b="1" dirty="0" err="1" smtClean="0"/>
              <a:t>memuji</a:t>
            </a:r>
            <a:endParaRPr lang="en-US" b="1" dirty="0" smtClean="0"/>
          </a:p>
          <a:p>
            <a:r>
              <a:rPr lang="en-US" b="1" dirty="0" err="1" smtClean="0"/>
              <a:t>Kuasa</a:t>
            </a:r>
            <a:r>
              <a:rPr lang="en-US" b="1" dirty="0" smtClean="0"/>
              <a:t> </a:t>
            </a:r>
            <a:r>
              <a:rPr lang="en-US" b="1" dirty="0" err="1" smtClean="0"/>
              <a:t>darah-Nya</a:t>
            </a:r>
            <a:r>
              <a:rPr lang="en-US" b="1" dirty="0" smtClean="0"/>
              <a:t> yang </a:t>
            </a:r>
            <a:r>
              <a:rPr lang="en-US" b="1" dirty="0" err="1" smtClean="0"/>
              <a:t>ajaib</a:t>
            </a:r>
            <a:r>
              <a:rPr lang="en-US" b="1" dirty="0" smtClean="0"/>
              <a:t>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81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Ada Kuasa Dalam Darah-Nya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 Kuasa Dalam Darah-Nya</dc:title>
  <dc:creator>mary</dc:creator>
  <cp:lastModifiedBy>mary</cp:lastModifiedBy>
  <cp:revision>9</cp:revision>
  <dcterms:created xsi:type="dcterms:W3CDTF">2022-02-26T16:02:47Z</dcterms:created>
  <dcterms:modified xsi:type="dcterms:W3CDTF">2022-09-26T16:59:31Z</dcterms:modified>
</cp:coreProperties>
</file>