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ECE06-285C-4DFD-BC7C-CD62AC3DC91A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CEA0A-9DB3-4011-A3A3-7DE4484AEB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awitin Dakilang Pag-aa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76672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Aawitin</a:t>
            </a:r>
            <a:r>
              <a:rPr lang="en-US" b="1" dirty="0" smtClean="0"/>
              <a:t> </a:t>
            </a:r>
            <a:r>
              <a:rPr lang="en-US" b="1" dirty="0" err="1" smtClean="0"/>
              <a:t>Dakilang</a:t>
            </a:r>
            <a:r>
              <a:rPr lang="en-US" b="1" dirty="0" smtClean="0"/>
              <a:t> </a:t>
            </a:r>
            <a:r>
              <a:rPr lang="en-US" b="1" dirty="0" err="1" smtClean="0"/>
              <a:t>Pag-aaly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304856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Aawitin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iniwan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Tunay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‘king </a:t>
            </a:r>
            <a:r>
              <a:rPr lang="en-US" sz="1800" b="1" dirty="0" err="1" smtClean="0">
                <a:solidFill>
                  <a:srgbClr val="FF0000"/>
                </a:solidFill>
              </a:rPr>
              <a:t>aawitin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Alay nu Jesus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‘kin,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K’sa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aawit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h’nirang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may </a:t>
            </a:r>
            <a:r>
              <a:rPr lang="en-US" sz="1800" b="1" dirty="0" err="1" smtClean="0">
                <a:solidFill>
                  <a:srgbClr val="FF0000"/>
                </a:solidFill>
              </a:rPr>
              <a:t>dagat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kristal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Naligaw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nahanap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niyakap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nuokop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Gumaling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kadilima’t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ay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sya’t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gumagabay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Aawitin Dakilang Pag-aaly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Aawitin Dakilang Pag-aaly</dc:title>
  <dc:creator>mary</dc:creator>
  <cp:lastModifiedBy>mary</cp:lastModifiedBy>
  <cp:revision>11</cp:revision>
  <dcterms:created xsi:type="dcterms:W3CDTF">2022-09-06T16:53:03Z</dcterms:created>
  <dcterms:modified xsi:type="dcterms:W3CDTF">2022-09-08T18:19:56Z</dcterms:modified>
</cp:coreProperties>
</file>