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6B40-93AD-4CC9-802C-14AA6516E394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2907B-7905-4D7B-B421-07FA08AACE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의원 되신 예수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188640"/>
            <a:ext cx="4536504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의원 되신 예수님의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5488" y="836712"/>
            <a:ext cx="4608512" cy="4802088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의원되신 예수님의 크신 은총 믿사오며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병고치심 그 은총을 믿습니다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은총으로 모든 죄를 사하시고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권능으로 모든 질병고치시네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의원되신 예수님의 크신 능력 믿사오며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병고치심 그 능력을 믿습니다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능력으로 눈먼자도 눈을뜨고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권능으로 못고칠병 없으시네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의원되신 예수님의 크신 이적 믿사오며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병고치심 그 이적을 믿습니다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이적으로 죽을 병도 물러가고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예수님의 권능으로 모든 고통 씻어주네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의원 되신 예수님의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의원 되신 예수님의</dc:title>
  <dc:creator>mary</dc:creator>
  <cp:lastModifiedBy>mary</cp:lastModifiedBy>
  <cp:revision>4</cp:revision>
  <dcterms:created xsi:type="dcterms:W3CDTF">2022-08-06T17:25:24Z</dcterms:created>
  <dcterms:modified xsi:type="dcterms:W3CDTF">2022-08-06T18:27:14Z</dcterms:modified>
</cp:coreProperties>
</file>