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B951-3BB4-4777-AB1A-73C76BBA078F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4D10-D087-4C8A-99B7-B25E8D5B5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B951-3BB4-4777-AB1A-73C76BBA078F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4D10-D087-4C8A-99B7-B25E8D5B5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B951-3BB4-4777-AB1A-73C76BBA078F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4D10-D087-4C8A-99B7-B25E8D5B5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B951-3BB4-4777-AB1A-73C76BBA078F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4D10-D087-4C8A-99B7-B25E8D5B5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B951-3BB4-4777-AB1A-73C76BBA078F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4D10-D087-4C8A-99B7-B25E8D5B5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B951-3BB4-4777-AB1A-73C76BBA078F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4D10-D087-4C8A-99B7-B25E8D5B5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B951-3BB4-4777-AB1A-73C76BBA078F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4D10-D087-4C8A-99B7-B25E8D5B5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B951-3BB4-4777-AB1A-73C76BBA078F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4D10-D087-4C8A-99B7-B25E8D5B5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B951-3BB4-4777-AB1A-73C76BBA078F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4D10-D087-4C8A-99B7-B25E8D5B5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B951-3BB4-4777-AB1A-73C76BBA078F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4D10-D087-4C8A-99B7-B25E8D5B5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B951-3BB4-4777-AB1A-73C76BBA078F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4D10-D087-4C8A-99B7-B25E8D5B5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4B951-3BB4-4777-AB1A-73C76BBA078F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74D10-D087-4C8A-99B7-B25E8D5B5E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よ、わが主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816424" cy="46186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b="1" smtClean="0"/>
              <a:t>主</a:t>
            </a:r>
            <a:r>
              <a:rPr lang="ja-JP" altLang="en-US" b="1"/>
              <a:t>よ、わが主よ</a:t>
            </a:r>
            <a:br>
              <a:rPr lang="ja-JP" altLang="en-US" b="1"/>
            </a:br>
            <a:r>
              <a:rPr lang="ja-JP" altLang="en-US"/>
              <a:t/>
            </a:r>
            <a:br>
              <a:rPr lang="ja-JP" altLang="en-US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836712"/>
            <a:ext cx="7992888" cy="3168352"/>
          </a:xfrm>
        </p:spPr>
        <p:txBody>
          <a:bodyPr numCol="2">
            <a:noAutofit/>
          </a:bodyPr>
          <a:lstStyle/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主よ、わが主よ、愛の主よ。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主は我が身の　救い主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かくまで主を　愛するは、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今日はじめの　心地して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主は十字架を　まず負いて、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愛の御手を　述べ給う</a:t>
            </a: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生ける時も　死ぬる日も、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声の限り　かく歌わん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珠の冠　受くる時、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この歌をば　主に捧げん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主よ、わが主よ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主よ、わが主よ  </dc:title>
  <dc:creator>mary</dc:creator>
  <cp:lastModifiedBy>mary</cp:lastModifiedBy>
  <cp:revision>7</cp:revision>
  <dcterms:created xsi:type="dcterms:W3CDTF">2022-08-07T18:56:55Z</dcterms:created>
  <dcterms:modified xsi:type="dcterms:W3CDTF">2022-08-08T00:29:03Z</dcterms:modified>
</cp:coreProperties>
</file>