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139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E51A9-7FFA-42FA-8405-760509A51B66}" type="datetimeFigureOut">
              <a:rPr lang="en-US" smtClean="0"/>
              <a:pPr/>
              <a:t>8/18/2022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6B9A8-ACDE-49CA-BF48-D9DF613305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E51A9-7FFA-42FA-8405-760509A51B66}" type="datetimeFigureOut">
              <a:rPr lang="en-US" smtClean="0"/>
              <a:pPr/>
              <a:t>8/18/2022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6B9A8-ACDE-49CA-BF48-D9DF613305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E51A9-7FFA-42FA-8405-760509A51B66}" type="datetimeFigureOut">
              <a:rPr lang="en-US" smtClean="0"/>
              <a:pPr/>
              <a:t>8/18/2022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6B9A8-ACDE-49CA-BF48-D9DF613305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E51A9-7FFA-42FA-8405-760509A51B66}" type="datetimeFigureOut">
              <a:rPr lang="en-US" smtClean="0"/>
              <a:pPr/>
              <a:t>8/18/2022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6B9A8-ACDE-49CA-BF48-D9DF613305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E51A9-7FFA-42FA-8405-760509A51B66}" type="datetimeFigureOut">
              <a:rPr lang="en-US" smtClean="0"/>
              <a:pPr/>
              <a:t>8/18/2022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6B9A8-ACDE-49CA-BF48-D9DF613305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E51A9-7FFA-42FA-8405-760509A51B66}" type="datetimeFigureOut">
              <a:rPr lang="en-US" smtClean="0"/>
              <a:pPr/>
              <a:t>8/18/2022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6B9A8-ACDE-49CA-BF48-D9DF613305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E51A9-7FFA-42FA-8405-760509A51B66}" type="datetimeFigureOut">
              <a:rPr lang="en-US" smtClean="0"/>
              <a:pPr/>
              <a:t>8/18/2022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6B9A8-ACDE-49CA-BF48-D9DF613305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E51A9-7FFA-42FA-8405-760509A51B66}" type="datetimeFigureOut">
              <a:rPr lang="en-US" smtClean="0"/>
              <a:pPr/>
              <a:t>8/18/2022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6B9A8-ACDE-49CA-BF48-D9DF613305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E51A9-7FFA-42FA-8405-760509A51B66}" type="datetimeFigureOut">
              <a:rPr lang="en-US" smtClean="0"/>
              <a:pPr/>
              <a:t>8/18/2022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6B9A8-ACDE-49CA-BF48-D9DF613305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E51A9-7FFA-42FA-8405-760509A51B66}" type="datetimeFigureOut">
              <a:rPr lang="en-US" smtClean="0"/>
              <a:pPr/>
              <a:t>8/18/2022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6B9A8-ACDE-49CA-BF48-D9DF613305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E51A9-7FFA-42FA-8405-760509A51B66}" type="datetimeFigureOut">
              <a:rPr lang="en-US" smtClean="0"/>
              <a:pPr/>
              <a:t>8/18/2022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6B9A8-ACDE-49CA-BF48-D9DF613305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1E51A9-7FFA-42FA-8405-760509A51B66}" type="datetimeFigureOut">
              <a:rPr lang="en-US" smtClean="0"/>
              <a:pPr/>
              <a:t>8/18/2022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96B9A8-ACDE-49CA-BF48-D9DF6133058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What a Friend We Have in Jesus1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มีสหายเลิศคือพระเยซู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79712" y="0"/>
            <a:ext cx="5256584" cy="578495"/>
          </a:xfrm>
        </p:spPr>
        <p:txBody>
          <a:bodyPr>
            <a:normAutofit fontScale="90000"/>
          </a:bodyPr>
          <a:lstStyle/>
          <a:p>
            <a:r>
              <a:rPr lang="th-TH" b="1" dirty="0"/>
              <a:t>มีสหายเลิศคือพระเยซู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692696"/>
            <a:ext cx="8964488" cy="6165304"/>
          </a:xfrm>
        </p:spPr>
        <p:txBody>
          <a:bodyPr numCol="2">
            <a:noAutofit/>
          </a:bodyPr>
          <a:lstStyle/>
          <a:p>
            <a:pPr algn="l"/>
            <a:r>
              <a:rPr lang="th-TH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1.มีสหายเลิศคือพระเยซู</a:t>
            </a:r>
          </a:p>
          <a:p>
            <a:pPr algn="l"/>
            <a:r>
              <a:rPr lang="th-TH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ผู้ได้แบกบาปทุกข์ของเรา</a:t>
            </a:r>
          </a:p>
          <a:p>
            <a:pPr algn="l"/>
            <a:r>
              <a:rPr lang="th-TH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มีอะไรรบกวนให้โศกเศร้า</a:t>
            </a:r>
          </a:p>
          <a:p>
            <a:pPr algn="l"/>
            <a:r>
              <a:rPr lang="th-TH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จงรีบเร่งนำมาเข้าเฝ้า</a:t>
            </a:r>
          </a:p>
          <a:p>
            <a:pPr algn="l"/>
            <a:r>
              <a:rPr lang="th-TH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เหตุไฉนเราลืมพระเจ้าบ่อย</a:t>
            </a:r>
          </a:p>
          <a:p>
            <a:pPr algn="l"/>
            <a:r>
              <a:rPr lang="th-TH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ใจเป็นทุกข์โดยไม่มีเหตุ</a:t>
            </a:r>
          </a:p>
          <a:p>
            <a:pPr algn="l"/>
            <a:r>
              <a:rPr lang="th-TH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เพราะการไหว้วอนเราได้ท้อถอย</a:t>
            </a:r>
          </a:p>
          <a:p>
            <a:pPr algn="l"/>
            <a:r>
              <a:rPr lang="th-TH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ไม่ได้ทูลผู้ทรงฤทธิ์เดช</a:t>
            </a:r>
          </a:p>
          <a:p>
            <a:pPr algn="l"/>
            <a:r>
              <a:rPr lang="th-TH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</a:t>
            </a:r>
            <a:endParaRPr lang="en-US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       </a:t>
            </a:r>
            <a:endParaRPr lang="th-TH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เราเป็นทุกข์เพราะถูกล่อลวงหรือ</a:t>
            </a:r>
          </a:p>
          <a:p>
            <a:pPr algn="l"/>
            <a:r>
              <a:rPr lang="th-TH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เคยเดือดร้อนลำบากหรือเปล่า</a:t>
            </a:r>
          </a:p>
          <a:p>
            <a:pPr algn="l"/>
            <a:r>
              <a:rPr lang="th-TH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ไม่ควรย่อท้อหรือใจห่อเหี่ยว</a:t>
            </a:r>
          </a:p>
          <a:p>
            <a:pPr algn="l"/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We should never be discouraged;</a:t>
            </a:r>
          </a:p>
          <a:p>
            <a:pPr algn="l"/>
            <a:r>
              <a:rPr lang="th-TH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แต่เร่งนำทุกสิ่งเข้าเฝ้า</a:t>
            </a:r>
          </a:p>
          <a:p>
            <a:pPr algn="l"/>
            <a:r>
              <a:rPr lang="th-TH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เราจะหาสหายที่วางใจ</a:t>
            </a:r>
          </a:p>
          <a:p>
            <a:pPr algn="l"/>
            <a:r>
              <a:rPr lang="th-TH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แก้ความทุกข์ลำบากเราได้</a:t>
            </a:r>
          </a:p>
          <a:p>
            <a:pPr algn="l"/>
            <a:r>
              <a:rPr lang="th-TH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เพราะพระเยซูทราบความทุกข์นั้น</a:t>
            </a:r>
          </a:p>
          <a:p>
            <a:pPr algn="l"/>
            <a:r>
              <a:rPr lang="th-TH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จงทูลทุกสิ่งต่อพระองค์</a:t>
            </a:r>
          </a:p>
          <a:p>
            <a:pPr algn="l"/>
            <a:r>
              <a:rPr lang="th-TH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</a:t>
            </a:r>
            <a:r>
              <a:rPr lang="th-TH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เมื่อเหน็ดเหนื่อยเพราะแบกภาระหนัก</a:t>
            </a:r>
          </a:p>
          <a:p>
            <a:pPr algn="l"/>
            <a:r>
              <a:rPr lang="th-TH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เหลือกำลังและเราหมดแรง</a:t>
            </a:r>
          </a:p>
          <a:p>
            <a:pPr algn="l"/>
            <a:r>
              <a:rPr lang="th-TH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ผู้ประเสริฐทรงช่วยศิษย์ที่รัก</a:t>
            </a:r>
          </a:p>
          <a:p>
            <a:pPr algn="l"/>
            <a:r>
              <a:rPr lang="th-TH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ให้เราอ้อนวอนต่อพระองค์</a:t>
            </a:r>
          </a:p>
          <a:p>
            <a:pPr algn="l"/>
            <a:r>
              <a:rPr lang="th-TH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ถ้าสหายดูหมิ่นเกลียดชังท่าน </a:t>
            </a:r>
          </a:p>
          <a:p>
            <a:pPr algn="l"/>
            <a:r>
              <a:rPr lang="th-TH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จงเร่งนำทุกสิ่งเข้าเฝ้า</a:t>
            </a:r>
          </a:p>
          <a:p>
            <a:pPr algn="l"/>
            <a:r>
              <a:rPr lang="th-TH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แล้วทรงยื่นพระหัตถ์รับท่านไว้</a:t>
            </a:r>
          </a:p>
          <a:p>
            <a:pPr algn="l"/>
            <a:r>
              <a:rPr lang="th-TH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ท่านจึงได้รับความบรรเทา...</a:t>
            </a:r>
          </a:p>
          <a:p>
            <a:pPr algn="l"/>
            <a:endParaRPr lang="en-US" sz="17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</TotalTime>
  <Words>175</Words>
  <Application>Microsoft Office PowerPoint</Application>
  <PresentationFormat>On-screen Show (4:3)</PresentationFormat>
  <Paragraphs>28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มีสหายเลิศคือพระเยซู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มีสหายเลิศคือพระเยซู</dc:title>
  <dc:creator>mary</dc:creator>
  <cp:lastModifiedBy>mary</cp:lastModifiedBy>
  <cp:revision>8</cp:revision>
  <dcterms:created xsi:type="dcterms:W3CDTF">2022-08-18T16:42:36Z</dcterms:created>
  <dcterms:modified xsi:type="dcterms:W3CDTF">2022-08-18T18:41:34Z</dcterms:modified>
</cp:coreProperties>
</file>