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D1C9-2017-422F-97A1-3D153E49E6E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D74C6-3316-4B2E-8CC6-CEE4FAACD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D74C6-3316-4B2E-8CC6-CEE4FAACD38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A9F0-837C-4EAB-9C0F-DFEC89AD0AD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0FAD-B9FF-4BB2-9E9A-B0C1B7FAA2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 Can it b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404663"/>
          </a:xfrm>
        </p:spPr>
        <p:txBody>
          <a:bodyPr>
            <a:noAutofit/>
          </a:bodyPr>
          <a:lstStyle/>
          <a:p>
            <a:r>
              <a:rPr lang="ml-IN" sz="3200" b="1" cap="small" dirty="0" smtClean="0"/>
              <a:t>പ്ര-ശം-സിപ്പാനെനിക്കില്ലേ </a:t>
            </a:r>
            <a:r>
              <a:rPr lang="ml-IN" sz="3200" b="1" cap="small" dirty="0"/>
              <a:t>എൻ </a:t>
            </a:r>
            <a:r>
              <a:rPr lang="ml-IN" sz="3200" b="1" cap="small" dirty="0" smtClean="0"/>
              <a:t>ര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904656" cy="3649960"/>
          </a:xfrm>
        </p:spPr>
        <p:txBody>
          <a:bodyPr>
            <a:noAutofit/>
          </a:bodyPr>
          <a:lstStyle/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പ്ര-ശം-സിപ്പാനെനിക്കില്ലേ എൻ ര-ക്ഷകൻ രക്തം അല്ലാതെ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ഭയന്നോടി ചാവിനെ മരി-ച്ചവൻ എന്റെ മൂലമായ്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ആശ്ച്ര്യമേ മഹൽ സ്നേഹം; മരിച്ചെൻ ദൈവമെൻ പേർക്കായ്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ആശ്ച്ര്യമേ മഹൽ സ്നേഹം; മരിച്ചെൻ ദൈവമെൻ പേർക്കായ്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ആ-ര-റിവൂ രഹസ്യങ്ങൾ! അമർത്യനായോൻ ക്രൂശിങ്കൽ!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ര-ക്ഷിപ്പാനായി നോക്കുന്നു സാറാഫുകൾ ദേവ സൂനുവെ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 ആർക്കട്ടെ കൃപ മാത്രം ദൂതർക്കതോ അപ്രമേയം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 ആർക്കട്ടെ കൃപ മാത്രം ദൂതർക്കതോ അപ്രമേയം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താ-തൻ പീഠം താൻ വിട്ടല്ലോ; അതുല്ല്യമാം വൻ കൃപയാലെ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ആദാമിൻ മക്കൾക്കായി വന്നു, രക്തം ചൊരിഞ്ഞവൻ ക്രൂശിങ്കൽ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സൗജന്യമാം കൃപയാലെ ദൈവമെന്നെ ഇന്നു കണ്ടെത്തി!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സൗജന്യമാം കൃപയാലെ ദൈവമെന്നെ ഇന്നു കണ്ടെത്തി!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പാപത്തിനാൽ ബന്ധിതനായ് എൻ ആത്മാവു വലഞ്ഞപ്പോൾ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എന്നിൽ പതിഞ്ഞു നിൻ ദൃഷ്ടി; ഇരുട്ട് വിട്ട് ഞാൻ പാഞ്ഞോടി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ബന്ധനം പോയ് സ്വതന്ത്രനായ്; മുന്നോട്ടാഞ്ഞു പിൻഗമിപ്പാൻ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ബന്ധനം പോയ് സ്വതന്ത്രനായ്; മുന്നോട്ടാഞ്ഞു പിൻഗമിപ്പാൻ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ഇമ്പ സ്വരം ഞാൻ കേൾക്കുന്നു നിൻ പാപം ഞാൻ ക്ഷമിച്ചെന്നു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രക്ഷകൻ രക്തം നിൻ ചാരെ- അകറ്റും ദൈവത്തിൻ വൻ കോപം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മുറിവേകും നൽ ജീവൻ; എൻ ഹൃത്തിൽ നാഥൻ വാഴുന്നു.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മുറിവേകും നൽ ജീവൻ; എൻ ഹൃത്തിൽ നാഥൻ വാഴുന്നു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ന്യാവിധി ഭയമില്ലാ; യേശു-വിൻ സർവ്വം എൻ സ്വന്തം!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ശിരസ്സാം താൻ വാഴുന്നു; നീതി വസ്ത്രം ധരിച്ചോനായ്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ചെല്ലാം സധൈര്യം സിംഹാസനേ; ക്രിസ്തൻ നല്കി എൻ കിരീടം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ചെല്ലാം സധൈര്യം സിംഹാസനേ; ക്രിസ്തൻ നല്കി എൻ കിരീടം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172</Words>
  <Application>Microsoft Office PowerPoint</Application>
  <PresentationFormat>On-screen Show (4:3)</PresentationFormat>
  <Paragraphs>31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പ്ര-ശം-സിപ്പാനെനിക്കില്ലേ എൻ 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പ്ര-ശം-സിപ്പാനെനിക്കില്ലേ എൻ ര-ക്ഷകൻ രക്തം അല്ലാതെ </dc:title>
  <dc:creator>mary</dc:creator>
  <cp:lastModifiedBy>mary</cp:lastModifiedBy>
  <cp:revision>4</cp:revision>
  <dcterms:created xsi:type="dcterms:W3CDTF">2022-05-01T20:32:18Z</dcterms:created>
  <dcterms:modified xsi:type="dcterms:W3CDTF">2022-08-15T15:04:30Z</dcterms:modified>
</cp:coreProperties>
</file>