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1FB5F-FE3C-4CA4-B8EE-7600989B1881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8FA0F-2300-4587-B9EB-CF72CC3A91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will take care of you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"/>
            <a:ext cx="7848872" cy="62068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ml-IN" sz="3600" b="1" dirty="0" smtClean="0"/>
              <a:t>ദൈവം </a:t>
            </a:r>
            <a:r>
              <a:rPr lang="ml-IN" sz="3600" b="1" dirty="0"/>
              <a:t>കാത്തീടുമേ </a:t>
            </a:r>
            <a:r>
              <a:rPr lang="ml-IN" sz="3600" b="1" dirty="0" smtClean="0"/>
              <a:t>നിങ്ങളെ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4176464" cy="4010000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ദൈവം കാത്തീടുമേ നിങ്ങളെ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പേടിച്ചീടേണ്ടൊട്ടും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ചിറകിന്‍ കീഴെ സൂക്ഷിക്കും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പേടിച്ചീടേണ്ടൊട്ടും.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കാത്തീടും നിങ്ങളെ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എല്ലാ നാളും എവിടെയും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കാത്തീടും നിങ്ങളെ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കാത്തീടും എന്നെന്നും.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മനം തളരുന്ന വേളയില്‍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കാത്തീടും നിങ്ങളെ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ഘോരമാം ആപത്തിന്‍ വേളയില്‍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കാത്തീടും എന്നെന്നും.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ആവശ്യങ്ങളെല്ലാം നല്‍കി താന്‍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പോറ്റീടും നിങ്ങളെ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യാചനകളെല്ലാം നല്‍കി താന്‍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കാത്തീടും എന്നെന്നും. </a:t>
            </a:r>
          </a:p>
          <a:p>
            <a:pPr algn="l"/>
            <a:endParaRPr lang="ml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ശോധന ഒട്ടേറെ വന്നാലും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കാത്തീടും നിങ്ങളെ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ക്ഷീണരെ തന്‍ മാറില്‍ ചാരുവിന്‍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കാത്തീടും എന്നെന്നും.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63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ദൈവം കാത്തീടുമേ നിങ്ങളെ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ദൈവം കാത്തീടുമേ നിങ്ങളെ </dc:title>
  <dc:creator>mary</dc:creator>
  <cp:lastModifiedBy>mary</cp:lastModifiedBy>
  <cp:revision>4</cp:revision>
  <dcterms:created xsi:type="dcterms:W3CDTF">2022-08-03T16:00:34Z</dcterms:created>
  <dcterms:modified xsi:type="dcterms:W3CDTF">2022-08-03T19:44:08Z</dcterms:modified>
</cp:coreProperties>
</file>