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C4C09-664E-43A5-ACA3-14C4868D2BEE}" type="datetimeFigureOut">
              <a:rPr lang="en-US" smtClean="0"/>
              <a:pPr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92A7-F414-4CE7-81BE-C7358A2D39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C4C09-664E-43A5-ACA3-14C4868D2BEE}" type="datetimeFigureOut">
              <a:rPr lang="en-US" smtClean="0"/>
              <a:pPr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92A7-F414-4CE7-81BE-C7358A2D39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C4C09-664E-43A5-ACA3-14C4868D2BEE}" type="datetimeFigureOut">
              <a:rPr lang="en-US" smtClean="0"/>
              <a:pPr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92A7-F414-4CE7-81BE-C7358A2D39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C4C09-664E-43A5-ACA3-14C4868D2BEE}" type="datetimeFigureOut">
              <a:rPr lang="en-US" smtClean="0"/>
              <a:pPr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92A7-F414-4CE7-81BE-C7358A2D39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C4C09-664E-43A5-ACA3-14C4868D2BEE}" type="datetimeFigureOut">
              <a:rPr lang="en-US" smtClean="0"/>
              <a:pPr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92A7-F414-4CE7-81BE-C7358A2D39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C4C09-664E-43A5-ACA3-14C4868D2BEE}" type="datetimeFigureOut">
              <a:rPr lang="en-US" smtClean="0"/>
              <a:pPr/>
              <a:t>8/16/2022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92A7-F414-4CE7-81BE-C7358A2D39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C4C09-664E-43A5-ACA3-14C4868D2BEE}" type="datetimeFigureOut">
              <a:rPr lang="en-US" smtClean="0"/>
              <a:pPr/>
              <a:t>8/16/2022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92A7-F414-4CE7-81BE-C7358A2D39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C4C09-664E-43A5-ACA3-14C4868D2BEE}" type="datetimeFigureOut">
              <a:rPr lang="en-US" smtClean="0"/>
              <a:pPr/>
              <a:t>8/16/2022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92A7-F414-4CE7-81BE-C7358A2D39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C4C09-664E-43A5-ACA3-14C4868D2BEE}" type="datetimeFigureOut">
              <a:rPr lang="en-US" smtClean="0"/>
              <a:pPr/>
              <a:t>8/16/2022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92A7-F414-4CE7-81BE-C7358A2D39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C4C09-664E-43A5-ACA3-14C4868D2BEE}" type="datetimeFigureOut">
              <a:rPr lang="en-US" smtClean="0"/>
              <a:pPr/>
              <a:t>8/16/2022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92A7-F414-4CE7-81BE-C7358A2D39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C4C09-664E-43A5-ACA3-14C4868D2BEE}" type="datetimeFigureOut">
              <a:rPr lang="en-US" smtClean="0"/>
              <a:pPr/>
              <a:t>8/16/2022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92A7-F414-4CE7-81BE-C7358A2D39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AC4C09-664E-43A5-ACA3-14C4868D2BEE}" type="datetimeFigureOut">
              <a:rPr lang="en-US" smtClean="0"/>
              <a:pPr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A92A7-F414-4CE7-81BE-C7358A2D39F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어려운 일 당할 때.jpg"/>
          <p:cNvPicPr>
            <a:picLocks noChangeAspect="1"/>
          </p:cNvPicPr>
          <p:nvPr userDrawn="1"/>
        </p:nvPicPr>
        <p:blipFill>
          <a:blip r:embed="rId14" cstate="print">
            <a:lum bright="4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ചേരുമേശുവിൽ ദിന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0"/>
            <a:ext cx="5688632" cy="5486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ml-IN" sz="3600" b="1" dirty="0" smtClean="0"/>
              <a:t>ചേരുമേശുവിൽ ദിനം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620688"/>
            <a:ext cx="7560840" cy="5661248"/>
          </a:xfrm>
        </p:spPr>
        <p:txBody>
          <a:bodyPr numCol="2">
            <a:noAutofit/>
          </a:bodyPr>
          <a:lstStyle/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ചേരുമേശുവിൻ ദിനം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മാരുതൻ മാ കഠിനം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എൻ വിശ്വാസം ദുർബലം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യേശു താൻ സർവ്വാശ്രയം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നാളുകൾ ഗമിക്കിലും</a:t>
            </a: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മാത്രകൾ പറക്കിലും</a:t>
            </a: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എന്തെല്ലാം ഭവിക്കിലും</a:t>
            </a: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യേശു താൻ സർവ്വാശ്രയം</a:t>
            </a:r>
          </a:p>
          <a:p>
            <a:pPr algn="l"/>
            <a:endParaRPr lang="ml-I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പാതശോഭയാം നേരം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പാടും ഞാൻ അത്യധികം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ക്ഷീണമെങ്കിലെൻ വഴി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യാചിക്കും ക്ഷണംപ്രതി;- </a:t>
            </a:r>
          </a:p>
          <a:p>
            <a:pPr algn="l"/>
            <a:endParaRPr lang="ml-I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ആപത്തിൽ ഞാൻ വിളിക്കും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യേശു നിശ്ചയം കേൾക്കും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എന്റെ ശ്രേഷ്ഠസങ്കേതം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യേശു താൻ സർവ്വാശ്രയം;- </a:t>
            </a:r>
          </a:p>
          <a:p>
            <a:pPr algn="l"/>
            <a:endParaRPr lang="ml-I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ജീവകാലമൊക്കെയും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കൽപാന്തകാലം വരെ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സ്വർഗം ചേരാനെൻ ബലം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യേശു താൻ സർവ്വാശ്രയം;- 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Cherumeshuvil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dinam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Maruthen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kadinam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viswasam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durbalam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than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sarvasarayam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Nalukal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gamikkilum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Maathrakal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parakkilum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Enthellaam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bhavikkilum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Yesu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thaan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sarvasrayam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Paatha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sobhayaam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neram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Paadum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njaan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athyadhikom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Ksheenamenkil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vazhi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Yaachikkum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kshenam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prathi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;- 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Aapathil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njaan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vilikkum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nischayam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kelkkum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sreshta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sanketham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sarvaasrayam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;- 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Jeevakaalamokkeyum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Kalpantha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kaalam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vare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Swargam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cheran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balam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sarvaasrayam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128</Words>
  <Application>Microsoft Office PowerPoint</Application>
  <PresentationFormat>On-screen Show (4:3)</PresentationFormat>
  <Paragraphs>52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ചേരുമേശുവിൽ ദിനം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ചേരുമേശുവിൽ ദിനം Cherum Yeshuvil Dinam </dc:title>
  <dc:creator>mary</dc:creator>
  <cp:lastModifiedBy>mary</cp:lastModifiedBy>
  <cp:revision>9</cp:revision>
  <dcterms:created xsi:type="dcterms:W3CDTF">2022-08-16T16:33:50Z</dcterms:created>
  <dcterms:modified xsi:type="dcterms:W3CDTF">2022-08-16T19:07:37Z</dcterms:modified>
</cp:coreProperties>
</file>