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17E3-B631-4F90-AC46-A2A9F828CCF8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19BD-0874-4A94-9E89-6A640510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17E3-B631-4F90-AC46-A2A9F828CCF8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19BD-0874-4A94-9E89-6A640510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17E3-B631-4F90-AC46-A2A9F828CCF8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19BD-0874-4A94-9E89-6A640510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17E3-B631-4F90-AC46-A2A9F828CCF8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19BD-0874-4A94-9E89-6A640510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17E3-B631-4F90-AC46-A2A9F828CCF8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19BD-0874-4A94-9E89-6A640510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17E3-B631-4F90-AC46-A2A9F828CCF8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19BD-0874-4A94-9E89-6A640510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17E3-B631-4F90-AC46-A2A9F828CCF8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19BD-0874-4A94-9E89-6A640510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17E3-B631-4F90-AC46-A2A9F828CCF8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19BD-0874-4A94-9E89-6A640510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17E3-B631-4F90-AC46-A2A9F828CCF8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19BD-0874-4A94-9E89-6A640510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17E3-B631-4F90-AC46-A2A9F828CCF8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19BD-0874-4A94-9E89-6A640510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17E3-B631-4F90-AC46-A2A9F828CCF8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319BD-0874-4A94-9E89-6A640510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317E3-B631-4F90-AC46-A2A9F828CCF8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319BD-0874-4A94-9E89-6A640510EC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ாவ சஞ்சலத்தை நீக்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836712"/>
            <a:ext cx="7056784" cy="578495"/>
          </a:xfrm>
        </p:spPr>
        <p:txBody>
          <a:bodyPr>
            <a:normAutofit fontScale="90000"/>
          </a:bodyPr>
          <a:lstStyle/>
          <a:p>
            <a:r>
              <a:rPr lang="ta-IN" b="1" dirty="0" smtClean="0"/>
              <a:t>பாவ சஞ்சலத்தை நீக்க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7071" y="2492896"/>
            <a:ext cx="10620672" cy="4104456"/>
          </a:xfrm>
        </p:spPr>
        <p:txBody>
          <a:bodyPr numCol="2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பாவ சஞ்சலத்தை நீக்க பிராண நண்பர் தான் உண்டே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பாவ பாரம் தீர்ந்து போக மீட்பர் பாதம் தஞ்சமே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சால துக்க துன்பத்தாலே நெஞ்சம் நொந்து சோருங்கால்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துன்பம் இன்பமாக மாறும் ஊக்கமான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ஜெபத்தால்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கஷ்ட நஷ்டம் உண்டானாலும் இயேசுவண்டை சேருவோம்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மோச நாசம் நேரிட்டாலும் ஜெப தூபம் காட்டுவோம்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நீக்குவாரே நெஞ்சின் நோவை பலவீனம் தாங்குவார்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நீக்குவாரே மனச்சோர்வை தீயே குணம்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மாற்றுவார்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பலவீனமானபோதும் கிருபாசனம் உண்டே!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பந்து ஜனம் சாகும் போதும் புகலிடம் இதுவே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ஒப்பில்லாத பிராண நேசா! உம்மை நம்பி நேசிப்போம்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அளவற்ற அருள் நாதா! உம்மை நோக்கிக்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கெஞ்சுவோம்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Paava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sanjalaththai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neekka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piraana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nannpar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unntae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paava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theernthu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meetpar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thanjamae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saala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thukka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thunpaththaalae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nenjam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nonthu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sorungaal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thunpam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inpamaaka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ookkamaana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jepaththaal</a:t>
            </a:r>
            <a:r>
              <a:rPr lang="en-US" sz="12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Kashda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nashdam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unndaanaalum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Yesuvanntai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seruvom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naasam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naerittalum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jepa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thoopam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kaattuvom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neekkuvaarae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nenjin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Nnovai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palaveenam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thaanguvaar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neekkuvaarae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manachchorvai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theeyae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maattuvaar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Palaveenamaanapothum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kirupaasanam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unntae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panthu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saakum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pothum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pukalidam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ithuvae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oppillaatha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piraana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naesaa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nampi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naesippom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alavatta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arul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naathaa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Nnokkik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kenjuvom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161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பாவ சஞ்சலத்தை நீக்க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பாவ சஞ்சலத்தை நீக்க</dc:title>
  <dc:creator>mary</dc:creator>
  <cp:lastModifiedBy>mary</cp:lastModifiedBy>
  <cp:revision>7</cp:revision>
  <dcterms:created xsi:type="dcterms:W3CDTF">2022-08-21T23:20:54Z</dcterms:created>
  <dcterms:modified xsi:type="dcterms:W3CDTF">2022-08-23T17:07:46Z</dcterms:modified>
</cp:coreProperties>
</file>