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56" d="100"/>
          <a:sy n="56" d="100"/>
        </p:scale>
        <p:origin x="-2141" y="-2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F9ECA-9A88-4D15-B0FD-B0A49295E43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91EB-E092-4A74-964D-67147F473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F9ECA-9A88-4D15-B0FD-B0A49295E43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91EB-E092-4A74-964D-67147F473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F9ECA-9A88-4D15-B0FD-B0A49295E43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91EB-E092-4A74-964D-67147F473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F9ECA-9A88-4D15-B0FD-B0A49295E43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91EB-E092-4A74-964D-67147F473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F9ECA-9A88-4D15-B0FD-B0A49295E43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91EB-E092-4A74-964D-67147F473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F9ECA-9A88-4D15-B0FD-B0A49295E43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91EB-E092-4A74-964D-67147F473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F9ECA-9A88-4D15-B0FD-B0A49295E43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91EB-E092-4A74-964D-67147F473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F9ECA-9A88-4D15-B0FD-B0A49295E43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91EB-E092-4A74-964D-67147F473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F9ECA-9A88-4D15-B0FD-B0A49295E43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91EB-E092-4A74-964D-67147F473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F9ECA-9A88-4D15-B0FD-B0A49295E43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91EB-E092-4A74-964D-67147F473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F9ECA-9A88-4D15-B0FD-B0A49295E43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491EB-E092-4A74-964D-67147F4738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F9ECA-9A88-4D15-B0FD-B0A49295E43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491EB-E092-4A74-964D-67147F4738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துன்பம் உன்ன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5040560" cy="476672"/>
          </a:xfrm>
        </p:spPr>
        <p:txBody>
          <a:bodyPr>
            <a:normAutofit fontScale="90000"/>
          </a:bodyPr>
          <a:lstStyle/>
          <a:p>
            <a:r>
              <a:rPr lang="ta-IN" dirty="0" smtClean="0"/>
              <a:t>துன்பம் உன்னை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692696"/>
            <a:ext cx="7848872" cy="4946104"/>
          </a:xfrm>
        </p:spPr>
        <p:txBody>
          <a:bodyPr numCol="2">
            <a:noAutofit/>
          </a:bodyPr>
          <a:lstStyle/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துன்பம் உன்னைச் சூழ்ந்தலைக் கழிந்தாலும்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இன்பம் இழந்தேன் என்றெண்ணி சோர்ந்தாலும்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எண்ணிப் பார் நீ பெற்ற பேராசீர்வாதம்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கர்த்தர் செய்த யாவும் வியப்பைத் தரும்</a:t>
            </a:r>
          </a:p>
          <a:p>
            <a:pPr algn="l"/>
            <a:endParaRPr lang="ta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1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100" b="1" dirty="0" smtClean="0">
                <a:solidFill>
                  <a:srgbClr val="FF0000"/>
                </a:solidFill>
              </a:rPr>
              <a:t>எண்ணிப் பார் நீ பெற்ற பாக்கியங்கள்</a:t>
            </a:r>
          </a:p>
          <a:p>
            <a:pPr algn="l"/>
            <a:r>
              <a:rPr lang="ta-IN" sz="1100" b="1" dirty="0" smtClean="0">
                <a:solidFill>
                  <a:srgbClr val="FF0000"/>
                </a:solidFill>
              </a:rPr>
              <a:t>கர்த்தர் செய்த நன்மைகள் யாவும்</a:t>
            </a:r>
          </a:p>
          <a:p>
            <a:pPr algn="l"/>
            <a:r>
              <a:rPr lang="ta-IN" sz="1100" b="1" dirty="0" smtClean="0">
                <a:solidFill>
                  <a:srgbClr val="FF0000"/>
                </a:solidFill>
              </a:rPr>
              <a:t>ஆசீர்வாதம் ஏன்னு ஒவ்வொன்றாய்</a:t>
            </a:r>
          </a:p>
          <a:p>
            <a:pPr algn="l"/>
            <a:r>
              <a:rPr lang="ta-IN" sz="1100" b="1" dirty="0" smtClean="0">
                <a:solidFill>
                  <a:srgbClr val="FF0000"/>
                </a:solidFill>
              </a:rPr>
              <a:t>கர்த்தர் செய்த யாவும் வியப்பைத் தரும்</a:t>
            </a:r>
          </a:p>
          <a:p>
            <a:pPr algn="l"/>
            <a:endParaRPr lang="ta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கவலைச் சுமை நீ சுமக்கும் போது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சிலுவை உனக்கு பளுவாகும் போதும்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எண்ணிப் பார் நீ பெற்ற பேராசீர் வாதம்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கர்த்தர் செய்த யாவும் வியப்பைத் தரும்</a:t>
            </a:r>
          </a:p>
          <a:p>
            <a:pPr algn="l"/>
            <a:endParaRPr lang="ta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நிலம் பொன்னுள்ளோரை நீ பார்க்கும்போது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நினை கிறிஸ்துவின் ஐசுவரியம் உண்டுனக்கு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பணங் கொள்ளா பேராசீர் வாதத்தைப் பார்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பரலோக பொக்கிஷமும் வீடும் பார்</a:t>
            </a:r>
          </a:p>
          <a:p>
            <a:pPr algn="l"/>
            <a:endParaRPr lang="ta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அகோரத் துன்பங்கள் உன்னைச் சூழ்ந்தாலும்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அதைரியப்படாதே கர்த்தர் உன் பக்கம்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அநேகமாம் நீ பெற்ற சிலாக்கியங்கள்</a:t>
            </a:r>
          </a:p>
          <a:p>
            <a:pPr algn="l"/>
            <a:r>
              <a:rPr lang="ta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தூதர் உன்னை தேற்றுவார் பிரயாணத்தில்</a:t>
            </a:r>
          </a:p>
          <a:p>
            <a:pPr algn="l"/>
            <a:endParaRPr lang="ta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Thunpam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unnaich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soolnthalaik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kalinthaalum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Inpam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ilanthaen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entennnni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sornthaalum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Ennnnip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petta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paeraaseervaatham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Karththar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seytha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yaavum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viyappaith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tharum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Pallavi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Ennnnip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paar</a:t>
            </a:r>
            <a:r>
              <a:rPr lang="en-US" sz="1100" b="1" dirty="0" smtClean="0">
                <a:solidFill>
                  <a:srgbClr val="FF0000"/>
                </a:solidFill>
              </a:rPr>
              <a:t> nee </a:t>
            </a:r>
            <a:r>
              <a:rPr lang="en-US" sz="1100" b="1" dirty="0" err="1" smtClean="0">
                <a:solidFill>
                  <a:srgbClr val="FF0000"/>
                </a:solidFill>
              </a:rPr>
              <a:t>petta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paakkiyangal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Karththar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seytha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nanmaikal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yaavum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Aaseervaatham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aennu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ovvontay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Karththar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seytha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yaavum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viyappaith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tharum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Kavalaich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sumakkum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pothu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Siluvai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unakku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paluvaakum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pothum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Ennnnip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petta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paeraaseer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vaatham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Karththar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seytha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yaavum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viyappaith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tharum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ponnullorai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paarkkumpothu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kiristhuvin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aisuvariyam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unndunakku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Panang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kollaa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paeraaseer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vaathaththaip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Paraloka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pokkishamum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veedum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Akorath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thunpangal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unnaich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soolnthaalum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Athairiyappadaathae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karththar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pakkam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Anaekamaam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petta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silaakkiyangal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Thoothar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unnai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thaettuvaar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pirayaanaththil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180</Words>
  <Application>Microsoft Office PowerPoint</Application>
  <PresentationFormat>On-screen Show (4:3)</PresentationFormat>
  <Paragraphs>52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துன்பம் உன்னை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துன்பம் உன்னை</dc:title>
  <dc:creator>mary</dc:creator>
  <cp:lastModifiedBy>mary</cp:lastModifiedBy>
  <cp:revision>9</cp:revision>
  <dcterms:created xsi:type="dcterms:W3CDTF">2022-09-01T15:44:33Z</dcterms:created>
  <dcterms:modified xsi:type="dcterms:W3CDTF">2022-09-01T16:12:02Z</dcterms:modified>
</cp:coreProperties>
</file>