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E77C1-30A5-46B5-A0DE-52C421F34C78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A5154-D3EA-4D6A-97A9-CD69CDF237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the trumpet of the Lord shall sound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00800" cy="506487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cap="small" dirty="0" smtClean="0"/>
              <a:t>கூப்பிடும் </a:t>
            </a:r>
            <a:r>
              <a:rPr lang="ta-IN" b="1" cap="small" dirty="0"/>
              <a:t>அப்பொழுதே</a:t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540552" cy="5472608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 எக்காள ஓசை கேட்குமே,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காலம் காணாதே,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காலை தோன்றுமே, மா பேரொளி இதே,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மீட்கப்பட்டோர் யாவரும் அங்கே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அப்பொழுதே இதோ,நான் உள்ளேனிங்கே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என்பேனே நான் அங்கே,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கூப்பிடும் அப்பொழுதே, நான் ஆங்கேதான்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நான் அங்கேதான் ஆ கூப்பிடும் அப்பொழுதே,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நான் அங்கேதானிருப்பேனே, அங்கிருப்பேன்.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கூப்பிடும் அப்பொழுதே அப்பொழுதே,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நான் அங்கேதான் இருப்பேனே இருப்பேன்,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கூப்பிடும் அப்பொழுதே, நான்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அங்கேதானிருப்பேனே, அங்கிருப்பேன்.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அந்த காலை நாமும் கிறிஸ்துவில்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மரித்தோரும் எழ,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 கிறிஸ்துயிர்த்த மகிமையிலே,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 தேர்ந்தெடுத்தோர்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சேர்ந்தே வந்தே வானத்திற்க்கப்பால்,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உள்ளேனிங்கே என்போமே நாம் அங்கே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கூப்பிடும்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அப்பொழுதே,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ஆங்கேதான் நாம் அங்கேதான்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 கூப்பிடும் அப்பொழுதே, நாம்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அங்கேதானிருப்போமே, அங்கிருப்போம்.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கூப்பிடும் அப்பொழுதே அப்பொழுதே,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அங்கேதான் இருப்போமே, இருப்போம்,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கூப்பிடும் அப்பொழுதே, நாம்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அங்கேதானிருப்போமே, அங்கிருப்போம்.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நாமும் காலை தோன்றி மாலை மட்டும்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சேவை செய்வோமே, அவர் அன்பை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மாண்பை போற்றி வாழ்த்துவோம்,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இந்த வாழ்வின் தொல்லை யாவும் தீர்ந்து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போனதுமே நாம். ஆம் உள்ளேனிங்கே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என்போமே நாம் அங்கே.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கூப்பிடும் அப்பொழுதே,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ஆங்கேதான் நாம் அங்கேதான்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 கூப்பிடும் அப்பொழுதே, நாம்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அங்கேதானிருப்போமே, அங்கிருப்போம்.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கூப்பிடும் அப்பொழுதே அப்பொழுதே,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அங்கேதான் இருப்போமே, இருப்போம்,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கூப்பிடும் அப்பொழுதே, நாம்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175</Words>
  <Application>Microsoft Office PowerPoint</Application>
  <PresentationFormat>On-screen Show (4:3)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கூப்பிடும் அப்பொழுதே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கூப்பிடும் அப்பொழுதே </dc:title>
  <dc:creator>mary</dc:creator>
  <cp:lastModifiedBy>mary</cp:lastModifiedBy>
  <cp:revision>5</cp:revision>
  <dcterms:created xsi:type="dcterms:W3CDTF">2021-06-03T15:52:54Z</dcterms:created>
  <dcterms:modified xsi:type="dcterms:W3CDTF">2022-08-04T20:35:58Z</dcterms:modified>
</cp:coreProperties>
</file>