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DCC83-086B-446A-AE9F-7C4400C8631C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9ECD9-5F60-478C-A9E5-A1E50DC5B7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d Can it b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48680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ta-IN" sz="3200" b="1" cap="small" dirty="0" smtClean="0"/>
              <a:t>எவ்வாரே </a:t>
            </a:r>
            <a:r>
              <a:rPr lang="ta-IN" sz="3200" b="1" cap="small" dirty="0"/>
              <a:t>நான் பெற்றுக்கொண்டேன்?</a:t>
            </a:r>
            <a:br>
              <a:rPr lang="ta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98108"/>
            <a:ext cx="9144000" cy="6309320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எவ்வாரே நான் பெற்றுக்கொண்டேன்,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மீட்பரின் மா தூய இரத்தத்தாலோ?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மாண்டார் எனக்காக, என்னால்தான்,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தம் ஜீவன் எனக்காய் தந்ததேன்?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விந்தை இதே ஆம் விந்தையிலும் விந்தையே,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எனக்காக மரித்ததே விந்தையிலும்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விந்தை, அற்புதம், மா அற்புதம்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அற்புதம் மா அற்புதமிதே.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அனாதி தேவன் மரிப்பதுவோ?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அதாராய்ந்து அறியகூடுமோ?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 முயன்றாரே சேராபீம்,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அன்பின் ஆழத்தை பார் நீரே என்றோ?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கிருபையிதே பூவோர் போற்றி பாடி வாழ்த்தட்டும்,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கிருபையிதே கிருபையிதே தூதர்க்கும்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சந்தேகம் வேண்டாமே, மா கிருபையே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கிருபையே சந்தேகம் வேண்டாம்.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விந்தையாய் வான்லோகம் விட்டு,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ஒர் அளவில்லா அன்பாலே வந்தாரே,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அன்பை வைத்து நம் மீதிலே,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ஆபிராமின் பிள்ளைகட்காகவே,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ஈடில்லா நன் கொடை ஈந்து என்னை தேடியே,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இணையில்லா தயவாலே தேடி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 தேடி வந்தாரே,என்னைத்தேடி,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தேவன் தேடியே வந்தாரே.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நீண்ட நாள், கட்டுண்டு கிடந்தேன்,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கட்டுண்ட எந்தன் ஆன்மத்தை மீட்க்கவே,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 இருளின் பிடி மீள, என் கண்களின் மீதே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ஒளி தோன்ற, மீண்டேன் நான் மீளா குகையினின்றே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மீண்டேனே, நான் கட்டவிழ்ந்தே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பறந்துள்ளம் பொங்கி உம்மை என்றும்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 சென்றேன் நான் மீண்டேனே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கட்டவிழ்ந்தே உம்மை பின் சென்றேனே.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இன்றும் அந்த சப்தம், கேட்க்குதே,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பாவம் முற்றும் அகன்றதென்றே,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அருகில் இன்னும் நின்றதே,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விண்ணில் ஏகாவண்ணம் நிற்கையில்,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காயம் செய்யும் மாய விந்தை கண்டேன் மீட்பரே,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காயம் செய்யும் விந்தை கண்டேன்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மீட்பரே நானே, என் மீட்பரே, நான் உணர்ந்தேன்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மீட்பரே எந்தன் உள்ளத்தில்.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206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எவ்வாரே நான் பெற்றுக்கொண்டேன்?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எவ்வாரே நான் பெற்றுக்கொண்டேன்?</dc:title>
  <dc:creator>mary</dc:creator>
  <cp:lastModifiedBy>mary</cp:lastModifiedBy>
  <cp:revision>5</cp:revision>
  <dcterms:created xsi:type="dcterms:W3CDTF">2022-05-01T20:42:35Z</dcterms:created>
  <dcterms:modified xsi:type="dcterms:W3CDTF">2022-08-12T20:49:58Z</dcterms:modified>
</cp:coreProperties>
</file>