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663-9845-4EB0-BA6A-482642A8845D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28C4-4248-4B67-BB37-92B9183EF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663-9845-4EB0-BA6A-482642A8845D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28C4-4248-4B67-BB37-92B9183EF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663-9845-4EB0-BA6A-482642A8845D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28C4-4248-4B67-BB37-92B9183EF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663-9845-4EB0-BA6A-482642A8845D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28C4-4248-4B67-BB37-92B9183EF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663-9845-4EB0-BA6A-482642A8845D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28C4-4248-4B67-BB37-92B9183EF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663-9845-4EB0-BA6A-482642A8845D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28C4-4248-4B67-BB37-92B9183EF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663-9845-4EB0-BA6A-482642A8845D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28C4-4248-4B67-BB37-92B9183EF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663-9845-4EB0-BA6A-482642A8845D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28C4-4248-4B67-BB37-92B9183EF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663-9845-4EB0-BA6A-482642A8845D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28C4-4248-4B67-BB37-92B9183EF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663-9845-4EB0-BA6A-482642A8845D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28C4-4248-4B67-BB37-92B9183EF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663-9845-4EB0-BA6A-482642A8845D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28C4-4248-4B67-BB37-92B9183EF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16663-9845-4EB0-BA6A-482642A8845D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728C4-4248-4B67-BB37-92B9183EF6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t of My Bondage, Sorrow, and Nigh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ut of My Bondag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16424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من </a:t>
            </a:r>
            <a:r>
              <a:rPr lang="ar-AE" b="1" dirty="0"/>
              <a:t>عبوديتي وكربي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052736"/>
            <a:ext cx="6544816" cy="5544616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حيرتي وكبريائي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إلى ربي أنا أجيءْ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إلى عزائي وهنائي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ربي أنا أجيءْ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لذتي إلى صليبِكْ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ومن يأسي إلى رجائك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ومن ضعفي إلى قدرتكْ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ربي أنا أجيءْ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4- من ارتعابِ وادي الظلالْ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إلى ربي أنا أجيءْ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إلى رجا ربي المتعالْ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ربي أنا أجيءْ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ومن أعماق بؤسي المذيبْ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إلى مينا السلامِ العجيبْ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لكي أحظى بوجه الحبيبْ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ربي أنا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أجيءْ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مِن عبوديتي وكَربي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ربي أجيءْ – ربي أجيءْ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إلى الحرية والرحبِ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ربي أنا أجيءْ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مِن سقامي إلى شفائكْ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عوَزي إلى غنائكْ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ظُلمَتي إلى سنائكْ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ربي أنا أجيءْ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من السقوط والخجلْ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إلى ربي أنا أجيءْ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إلى الخلاص بالحَملْ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ربي أنا أجيءْ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عذابي إلى عزائكْ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تعبي إلى راحتك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همومي إلى سلامك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ربي أنا أجيءْ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119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من عبوديتي وكربي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من عبوديتي وكربي </dc:title>
  <dc:creator>mary</dc:creator>
  <cp:lastModifiedBy>mary</cp:lastModifiedBy>
  <cp:revision>5</cp:revision>
  <dcterms:created xsi:type="dcterms:W3CDTF">2022-07-23T16:09:25Z</dcterms:created>
  <dcterms:modified xsi:type="dcterms:W3CDTF">2022-08-02T18:19:02Z</dcterms:modified>
</cp:coreProperties>
</file>