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FB1B-0C71-446C-A0D1-C64D5F7B415E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DC47-C767-48A4-9423-8291CC7F68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FB1B-0C71-446C-A0D1-C64D5F7B415E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DC47-C767-48A4-9423-8291CC7F68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FB1B-0C71-446C-A0D1-C64D5F7B415E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DC47-C767-48A4-9423-8291CC7F68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FB1B-0C71-446C-A0D1-C64D5F7B415E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DC47-C767-48A4-9423-8291CC7F68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FB1B-0C71-446C-A0D1-C64D5F7B415E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DC47-C767-48A4-9423-8291CC7F68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FB1B-0C71-446C-A0D1-C64D5F7B415E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DC47-C767-48A4-9423-8291CC7F68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FB1B-0C71-446C-A0D1-C64D5F7B415E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DC47-C767-48A4-9423-8291CC7F68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FB1B-0C71-446C-A0D1-C64D5F7B415E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DC47-C767-48A4-9423-8291CC7F68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FB1B-0C71-446C-A0D1-C64D5F7B415E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DC47-C767-48A4-9423-8291CC7F68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FB1B-0C71-446C-A0D1-C64D5F7B415E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DC47-C767-48A4-9423-8291CC7F68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FB1B-0C71-446C-A0D1-C64D5F7B415E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DC47-C767-48A4-9423-8291CC7F68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EFB1B-0C71-446C-A0D1-C64D5F7B415E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2DC47-C767-48A4-9423-8291CC7F68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لما سفر الحق يفت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"/>
            <a:ext cx="4896544" cy="476672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متى سيعزف على مزمار الله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8024" y="620688"/>
            <a:ext cx="3560440" cy="4802088"/>
          </a:xfrm>
        </p:spPr>
        <p:txBody>
          <a:bodyPr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 لما بوقُ الله يُنفخُ وينتهي الزمانْ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ثم تأتي الناس من عمقِ البحارْ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لما سفرُ الحق يُفتحُ في حضرة الديّانْ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أسمع اسمي من هناك يُندهُ</a:t>
            </a:r>
          </a:p>
          <a:p>
            <a:pPr algn="r"/>
            <a:endParaRPr lang="ar-AE" sz="1600" b="1" dirty="0" smtClean="0">
              <a:solidFill>
                <a:srgbClr val="FF0000"/>
              </a:solidFill>
            </a:endParaRP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القرار: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لما سفر الحق يُفتحْ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لما سفر الحق يُفتحْ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لما سفر الحق يُفتحْ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أسمع اسمي من هناك يُندهُ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2- إذ يقومُ الموتى في المسيحِ طُرّاً بانتصارْ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وفي مجدِهِ البديعِ يظهرونْ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لما سفرُ الحق يفتحُ والناس في انتظارْ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أسمع اسمي من هناك يُندهُ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3- هيا نخدمُ فادينا كلَّ ساعات النهارْ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ونُحدثُ بحبه العجيبْ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لما تنتهي أعمالُنا ويُندهُ الأبرارْ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أسمع اسمي من هناك يُندهُ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93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متى سيعزف على مزمار الله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متى سيعزف على مزمار الله</dc:title>
  <dc:creator>mary</dc:creator>
  <cp:lastModifiedBy>mary</cp:lastModifiedBy>
  <cp:revision>6</cp:revision>
  <dcterms:created xsi:type="dcterms:W3CDTF">2019-07-21T21:55:34Z</dcterms:created>
  <dcterms:modified xsi:type="dcterms:W3CDTF">2022-08-05T18:42:49Z</dcterms:modified>
</cp:coreProperties>
</file>