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105B-964D-4419-A6B6-9B5B2C600813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84468-8FFA-4EC1-BB65-F4FDE8F946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will take care of you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لا تخش من رزء عراك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548680"/>
            <a:ext cx="2512368" cy="5018112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لا تخشَ من رُزءٍ عراك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فربكَ المعينْ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تحت جناحيه حماك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ملاذُك الأمين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إذ يعتني بكا - في كل حين - هو المعين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إذ يعتني بكا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إذ يعتني بكا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إن هاجمَ النفس الكدر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فالجأ إلى يسوعْ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ينقذها من الخطر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فلا أذى يروع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تنال منه ما تريد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وافر العطاء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وَجودُهُ يولي المزيد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بفائق السخاء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إنَّ تجاريب الزمان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كثيرة الكروب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لكنه يعطي الأمان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فنأمن الخطوب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لا تخش من رزء عراك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 تبتئس لا ترتعب</dc:title>
  <dc:creator>mary</dc:creator>
  <cp:lastModifiedBy>mary</cp:lastModifiedBy>
  <cp:revision>11</cp:revision>
  <dcterms:created xsi:type="dcterms:W3CDTF">2022-08-03T15:57:54Z</dcterms:created>
  <dcterms:modified xsi:type="dcterms:W3CDTF">2022-08-03T19:44:57Z</dcterms:modified>
</cp:coreProperties>
</file>