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DDFB4-5A66-4C87-8905-DC955E28919E}" type="datetimeFigureOut">
              <a:rPr lang="en-US" smtClean="0"/>
              <a:pPr/>
              <a:t>8/31/2022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DDFB4-5A66-4C87-8905-DC955E28919E}" type="datetimeFigureOut">
              <a:rPr lang="en-US" smtClean="0"/>
              <a:pPr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386FD-47AC-4CB4-9B9D-7DCD81FE66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ن جود الله يدعو للسر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464496" cy="476672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ان جود الله يدعو للسرور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24128" y="404664"/>
            <a:ext cx="2872408" cy="5018112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إن جودَ الله يدعو للسرورْ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زمنَ الخير وفي وقت الشرورْ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فمتى أمسَتْ رحى البلوى تدورْ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بركاتِ الربِّ عدِّد شاكرا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بركات الرب عدد شاكرا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واعترفْ بالجود حتى في العناء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كل صبحٍ ومساءٍ ذاكرا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جودَه السامي بحمدٍ وثناءْ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في ليالي الفقرِ والهم الأليمْ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وزمان الضيقِ والخوفَ العظيمْ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واضطرامِ البُغض والجَور الذميمْ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بركات الرب عدد شاكرا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في شديد الحزن والغمِّ المذيبْ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وسقامِ الجسمِ والعجزِ المريبْ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وظلام اليأس والهول المشيب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بركات الرب عدد شاكرا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ليستِ الرفعة حرزاً من شقاءْ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ولا الأموالُ كنزاً ذا بقاءْ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فلأن في التُقَى خيرَ الغَنَاءْ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بركات الرب عدد شاكرا</a:t>
            </a:r>
          </a:p>
          <a:p>
            <a:pPr algn="r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104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ان جود الله يدعو للسرور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إن جود الله يدعو للسرور</dc:title>
  <dc:creator>mary</dc:creator>
  <cp:lastModifiedBy>mary</cp:lastModifiedBy>
  <cp:revision>5</cp:revision>
  <dcterms:created xsi:type="dcterms:W3CDTF">2022-08-31T20:49:47Z</dcterms:created>
  <dcterms:modified xsi:type="dcterms:W3CDTF">2022-09-01T15:14:49Z</dcterms:modified>
</cp:coreProperties>
</file>