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AFD07-9348-4AB5-811D-63A83356360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B97A-57C2-4CEE-9E1E-C59573C5C3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yajja aloko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yajja</a:t>
            </a:r>
            <a:r>
              <a:rPr lang="en-US" b="1" dirty="0" smtClean="0"/>
              <a:t> </a:t>
            </a:r>
            <a:r>
              <a:rPr lang="en-US" b="1" dirty="0" err="1" smtClean="0"/>
              <a:t>alokole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6336704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alokole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Abalin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abonoonyi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Anatusonyiwa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Neyanze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nno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kulwo-Kwagal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okunene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Ne </a:t>
            </a:r>
            <a:r>
              <a:rPr lang="en-US" sz="1800" b="1" dirty="0" err="1" smtClean="0">
                <a:solidFill>
                  <a:srgbClr val="FF0000"/>
                </a:solidFill>
              </a:rPr>
              <a:t>ndab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essanyu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lingi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nnyo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Kubanga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ndokose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2.Tegwatuyikir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omusayi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Ogusinga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Tewali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gw'atayinza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Okulongos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3.Tetuyinza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okwetuusa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n'akamu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Mulituuka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Abatukirivu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tumukkiriza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ng'abalina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Obutuukirivu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yajja alokole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yajja alokole</dc:title>
  <dc:creator>mary</dc:creator>
  <cp:lastModifiedBy>mary</cp:lastModifiedBy>
  <cp:revision>7</cp:revision>
  <dcterms:created xsi:type="dcterms:W3CDTF">2022-06-16T18:48:54Z</dcterms:created>
  <dcterms:modified xsi:type="dcterms:W3CDTF">2022-08-30T19:34:45Z</dcterms:modified>
</cp:coreProperties>
</file>