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255C0-C5CB-4FBA-ACDD-23E5CD75EB3C}" type="datetimeFigureOut">
              <a:rPr lang="en-US" smtClean="0"/>
              <a:pPr/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ABA2-5190-4CAA-A841-F2422F16A2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255C0-C5CB-4FBA-ACDD-23E5CD75EB3C}" type="datetimeFigureOut">
              <a:rPr lang="en-US" smtClean="0"/>
              <a:pPr/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ABA2-5190-4CAA-A841-F2422F16A2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255C0-C5CB-4FBA-ACDD-23E5CD75EB3C}" type="datetimeFigureOut">
              <a:rPr lang="en-US" smtClean="0"/>
              <a:pPr/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ABA2-5190-4CAA-A841-F2422F16A2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255C0-C5CB-4FBA-ACDD-23E5CD75EB3C}" type="datetimeFigureOut">
              <a:rPr lang="en-US" smtClean="0"/>
              <a:pPr/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ABA2-5190-4CAA-A841-F2422F16A2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255C0-C5CB-4FBA-ACDD-23E5CD75EB3C}" type="datetimeFigureOut">
              <a:rPr lang="en-US" smtClean="0"/>
              <a:pPr/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ABA2-5190-4CAA-A841-F2422F16A2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255C0-C5CB-4FBA-ACDD-23E5CD75EB3C}" type="datetimeFigureOut">
              <a:rPr lang="en-US" smtClean="0"/>
              <a:pPr/>
              <a:t>8/21/2022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ABA2-5190-4CAA-A841-F2422F16A2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255C0-C5CB-4FBA-ACDD-23E5CD75EB3C}" type="datetimeFigureOut">
              <a:rPr lang="en-US" smtClean="0"/>
              <a:pPr/>
              <a:t>8/21/2022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ABA2-5190-4CAA-A841-F2422F16A2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255C0-C5CB-4FBA-ACDD-23E5CD75EB3C}" type="datetimeFigureOut">
              <a:rPr lang="en-US" smtClean="0"/>
              <a:pPr/>
              <a:t>8/21/2022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ABA2-5190-4CAA-A841-F2422F16A2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255C0-C5CB-4FBA-ACDD-23E5CD75EB3C}" type="datetimeFigureOut">
              <a:rPr lang="en-US" smtClean="0"/>
              <a:pPr/>
              <a:t>8/21/2022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ABA2-5190-4CAA-A841-F2422F16A2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255C0-C5CB-4FBA-ACDD-23E5CD75EB3C}" type="datetimeFigureOut">
              <a:rPr lang="en-US" smtClean="0"/>
              <a:pPr/>
              <a:t>8/21/2022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ABA2-5190-4CAA-A841-F2422F16A2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255C0-C5CB-4FBA-ACDD-23E5CD75EB3C}" type="datetimeFigureOut">
              <a:rPr lang="en-US" smtClean="0"/>
              <a:pPr/>
              <a:t>8/21/2022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ABA2-5190-4CAA-A841-F2422F16A2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255C0-C5CB-4FBA-ACDD-23E5CD75EB3C}" type="datetimeFigureOut">
              <a:rPr lang="en-US" smtClean="0"/>
              <a:pPr/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ACABA2-5190-4CAA-A841-F2422F16A22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at a Friend We Have in Jesus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esu n'Umukunzi wac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0"/>
            <a:ext cx="5184576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Yesu</a:t>
            </a:r>
            <a:r>
              <a:rPr lang="en-US" b="1" dirty="0" smtClean="0"/>
              <a:t> </a:t>
            </a:r>
            <a:r>
              <a:rPr lang="en-US" b="1" dirty="0" err="1" smtClean="0"/>
              <a:t>n'Umukunzi</a:t>
            </a:r>
            <a:r>
              <a:rPr lang="en-US" b="1" dirty="0" smtClean="0"/>
              <a:t> </a:t>
            </a:r>
            <a:r>
              <a:rPr lang="en-US" b="1" dirty="0" err="1" smtClean="0"/>
              <a:t>wacu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5616" y="836712"/>
            <a:ext cx="6400800" cy="576064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n'Umukunzi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wacu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w'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atwikorerera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Imibabaro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n'ivyaha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Akatubabarira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Umunt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adasenga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wese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Ntiyoronk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amahoro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Tweho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tuje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Tumubarire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vyose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Umunt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adasenga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wese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Yaman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ivyaha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vyiwe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Ngwino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ngwino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Akuruhure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vuba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aradukunda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twese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afis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imbabazi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Yapfiriy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abantu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Mumusenge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n'Umwami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Ivyaha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n'ubgoba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bgose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N'imitim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ibabaye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Tubijane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Araduh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amahoro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Ntitugir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umutabazi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Adukunda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Ariko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wenyene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N'umukunzi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w'abantu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101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Yesu n'Umukunzi wacu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Yesu n'Umukunzi wacu</dc:title>
  <dc:creator>mary</dc:creator>
  <cp:lastModifiedBy>mary</cp:lastModifiedBy>
  <cp:revision>8</cp:revision>
  <dcterms:created xsi:type="dcterms:W3CDTF">2022-08-20T16:57:58Z</dcterms:created>
  <dcterms:modified xsi:type="dcterms:W3CDTF">2022-08-21T21:53:58Z</dcterms:modified>
</cp:coreProperties>
</file>