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39EA-00E1-4E1E-B8C2-A0563D3B3D80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BE25B-62F2-4D8D-B09F-F9D313DE1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39EA-00E1-4E1E-B8C2-A0563D3B3D80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BE25B-62F2-4D8D-B09F-F9D313DE1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39EA-00E1-4E1E-B8C2-A0563D3B3D80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BE25B-62F2-4D8D-B09F-F9D313DE1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39EA-00E1-4E1E-B8C2-A0563D3B3D80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BE25B-62F2-4D8D-B09F-F9D313DE1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39EA-00E1-4E1E-B8C2-A0563D3B3D80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BE25B-62F2-4D8D-B09F-F9D313DE1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39EA-00E1-4E1E-B8C2-A0563D3B3D80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BE25B-62F2-4D8D-B09F-F9D313DE1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39EA-00E1-4E1E-B8C2-A0563D3B3D80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BE25B-62F2-4D8D-B09F-F9D313DE1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39EA-00E1-4E1E-B8C2-A0563D3B3D80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BE25B-62F2-4D8D-B09F-F9D313DE1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39EA-00E1-4E1E-B8C2-A0563D3B3D80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BE25B-62F2-4D8D-B09F-F9D313DE1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39EA-00E1-4E1E-B8C2-A0563D3B3D80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BE25B-62F2-4D8D-B09F-F9D313DE1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39EA-00E1-4E1E-B8C2-A0563D3B3D80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BE25B-62F2-4D8D-B09F-F9D313DE18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B39EA-00E1-4E1E-B8C2-A0563D3B3D80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BE25B-62F2-4D8D-B09F-F9D313DE18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hu Kaisa Dost Hai Pya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404664"/>
            <a:ext cx="5256584" cy="576064"/>
          </a:xfrm>
        </p:spPr>
        <p:txBody>
          <a:bodyPr>
            <a:noAutofit/>
          </a:bodyPr>
          <a:lstStyle/>
          <a:p>
            <a:r>
              <a:rPr lang="hi-IN" sz="4000" b="1" dirty="0" smtClean="0"/>
              <a:t>यीशु कैसा दोस्त प्यारा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412776"/>
            <a:ext cx="8964488" cy="4320480"/>
          </a:xfrm>
        </p:spPr>
        <p:txBody>
          <a:bodyPr numCol="2">
            <a:noAutofit/>
          </a:bodyPr>
          <a:lstStyle/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कैसा दोस्त प्यारा, दुःख और बोझ उठाने को,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क्या ही उम्दा वक्त हमारा, बाप के पास अब जाने को,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आह ! हम राहत अक्सर खोते, नाहक गम उठाते हैं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यह ही बाइस है यकीनन, बाप के पास न जाते हैं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गरचि इम्तिहान हो सामने, या तकलीफ, मुसीबत हो,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तब दिलेर और शाद तुम होके, बाप को जाके खबर दो,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कौन और ऐसा दोस्त है लायक, खोवेगा जो दुखों को,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पर एक है जो रखता खबर, जाके बाप से सब कहो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क्या तुम्हारा हाल पुर दर्द है, क्या तुम बोझ से दबे हो?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है हमदर्द हमारा, जाके उस को खबर दो,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दोस्त जब छोड़े और सतावें, बाप से तुम बयान करो,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तब वह गोद में तुमको लेके, खोवेगा सब दुःख को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pyara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bojh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uthane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vakta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hamara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bap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 ! Ham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aksar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uthate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Yah hi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yakinana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bap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Garachi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imtihan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takalifa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musibat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shad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bap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khabar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layaka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khovega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rakhata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khabara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bap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tumhara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bojh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dabe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ho?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hamadarda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hamara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khabar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jab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chhode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satave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bap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god 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khovega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290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यीशु कैसा दोस्त प्यारा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यीशु कैसा दोस्त प्यारा</dc:title>
  <dc:creator>mary</dc:creator>
  <cp:lastModifiedBy>mary</cp:lastModifiedBy>
  <cp:revision>7</cp:revision>
  <dcterms:created xsi:type="dcterms:W3CDTF">2022-08-21T22:45:00Z</dcterms:created>
  <dcterms:modified xsi:type="dcterms:W3CDTF">2022-08-22T16:24:01Z</dcterms:modified>
</cp:coreProperties>
</file>