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C7C60-FA80-4C26-9C50-A2C402DB72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DB8DC-4990-47A2-AC2F-2B2C6BDC9A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wideness in God's Mercy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's a wideness in God's Merc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268760"/>
            <a:ext cx="7488832" cy="620688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There's a wideness in God's Mercy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780928"/>
            <a:ext cx="9324528" cy="429309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There’s a wideness in God’s mercy,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Like the wideness of the sea;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There’s a kindness in His justice,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Which is more than liberty.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no place where earth’s sorrows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more felt than up in Heaven;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no place where earth’s failings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Have such kindly judgment given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love of God is broader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the measure of our mind;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the heart of the Eternal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most wonderfully kind.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our love were but more faithful,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would gladly trust God’s word,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our lives reflect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thanksgiving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goodness of our Lord.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113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There's a wideness in God's Mercy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There's a wideness in God's Mercy</dc:title>
  <dc:creator>mary</dc:creator>
  <cp:lastModifiedBy>mary</cp:lastModifiedBy>
  <cp:revision>8</cp:revision>
  <dcterms:created xsi:type="dcterms:W3CDTF">2022-08-18T15:58:50Z</dcterms:created>
  <dcterms:modified xsi:type="dcterms:W3CDTF">2022-08-24T19:23:48Z</dcterms:modified>
</cp:coreProperties>
</file>