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587E3-21AB-4921-B119-958B23582B66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4BFE9-4083-48C6-9D83-FE56702EFD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wideness in God's Mercy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gat Luas Rahmat Al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Sangat</a:t>
            </a:r>
            <a:r>
              <a:rPr lang="en-US" b="1" dirty="0"/>
              <a:t> </a:t>
            </a:r>
            <a:r>
              <a:rPr lang="en-US" b="1" dirty="0" err="1"/>
              <a:t>Luas</a:t>
            </a:r>
            <a:r>
              <a:rPr lang="en-US" b="1" dirty="0"/>
              <a:t> </a:t>
            </a:r>
            <a:r>
              <a:rPr lang="en-US" b="1" dirty="0" err="1"/>
              <a:t>Rahmat</a:t>
            </a:r>
            <a:r>
              <a:rPr lang="en-US" b="1" dirty="0"/>
              <a:t> Allah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980728"/>
            <a:ext cx="5904656" cy="501811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luasnya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berdukacita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hendaknya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pengampunan-Nya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melabihi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kebebasan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sbab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diampuni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mengagumkan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dicurahkan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disembuhkan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S'luruh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K'pala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bersinar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Sangat Luas Rahmat Allah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Sangat Luas Rahmat Allah</dc:title>
  <dc:creator>mary</dc:creator>
  <cp:lastModifiedBy>mary</cp:lastModifiedBy>
  <cp:revision>4</cp:revision>
  <dcterms:created xsi:type="dcterms:W3CDTF">2022-08-23T20:00:07Z</dcterms:created>
  <dcterms:modified xsi:type="dcterms:W3CDTF">2022-08-26T16:00:54Z</dcterms:modified>
</cp:coreProperties>
</file>