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B95CE4-E99D-415C-89D9-7A64A1ACDF88}" type="datetimeFigureOut">
              <a:rPr lang="en-US" smtClean="0"/>
              <a:pPr/>
              <a:t>8/11/2022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A7080-D5B0-4BA2-8707-1A2566ACD88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comes to my heart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 Tu e Lomaqu e D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67744" y="188640"/>
            <a:ext cx="4824536" cy="434479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b="1" dirty="0" smtClean="0"/>
              <a:t>Sa </a:t>
            </a:r>
            <a:r>
              <a:rPr lang="it-IT" b="1" dirty="0"/>
              <a:t>Tu e Lomaqu e Dai </a:t>
            </a:r>
            <a:br>
              <a:rPr lang="it-IT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412776"/>
            <a:ext cx="6768752" cy="4032448"/>
          </a:xfrm>
        </p:spPr>
        <p:txBody>
          <a:bodyPr>
            <a:noAutofit/>
          </a:bodyPr>
          <a:lstStyle/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Tu e Lomaqu e Dai  Na meke ni yalo marau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via lagata ga mai, Ni’u cegu dina koi au.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Vakacegu</a:t>
            </a:r>
          </a:p>
          <a:p>
            <a:pPr algn="l"/>
            <a:r>
              <a:rPr lang="it-IT" sz="2000" b="1" dirty="0" smtClean="0">
                <a:solidFill>
                  <a:srgbClr val="FF0000"/>
                </a:solidFill>
              </a:rPr>
              <a:t>Tau mai Vua na Kalou. Au qoro ni soli vei au Na vakacegu </a:t>
            </a:r>
            <a:r>
              <a:rPr lang="it-IT" sz="2000" b="1" dirty="0" smtClean="0">
                <a:solidFill>
                  <a:srgbClr val="FF0000"/>
                </a:solidFill>
              </a:rPr>
              <a:t>oqo.</a:t>
            </a:r>
            <a:r>
              <a:rPr lang="it-IT" sz="3600" b="1" dirty="0" smtClean="0">
                <a:solidFill>
                  <a:srgbClr val="FF0000"/>
                </a:solidFill>
              </a:rPr>
              <a:t/>
            </a:r>
            <a:br>
              <a:rPr lang="it-IT" sz="3600" b="1" dirty="0" smtClean="0">
                <a:solidFill>
                  <a:srgbClr val="FF0000"/>
                </a:solidFill>
              </a:rPr>
            </a:br>
            <a:r>
              <a:rPr lang="it-IT" sz="2000" b="1" dirty="0" smtClean="0">
                <a:solidFill>
                  <a:srgbClr val="FF0000"/>
                </a:solidFill>
              </a:rPr>
              <a:t>(Amen).</a:t>
            </a:r>
          </a:p>
          <a:p>
            <a:pPr algn="l"/>
            <a:endParaRPr lang="it-IT" sz="2000" b="1" dirty="0" smtClean="0">
              <a:solidFill>
                <a:srgbClr val="FF0000"/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 Jisu sa  mani bolea  Na leqa, na mate,  na ca,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Qai rawa na ka au kelea- Na vakacegu Vua.</a:t>
            </a:r>
          </a:p>
          <a:p>
            <a:pPr algn="l"/>
            <a:endParaRPr lang="it-IT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 qai digitaki  Jisu Me noqu Turaga gokai;</a:t>
            </a:r>
          </a:p>
          <a:p>
            <a:pPr algn="l"/>
            <a:r>
              <a:rPr lang="it-IT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yaco vei au na sautu, Ka’u vakacegui mai.</a:t>
            </a:r>
            <a:endParaRPr lang="en-US" sz="20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3600" dirty="0" smtClean="0"/>
          </a:p>
          <a:p>
            <a:endParaRPr lang="en-US" sz="3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6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Sa Tu e Lomaqu e Dai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Sa Tu e Lomaqu e Dai  </dc:title>
  <dc:creator>mary</dc:creator>
  <cp:lastModifiedBy>mary</cp:lastModifiedBy>
  <cp:revision>13</cp:revision>
  <dcterms:created xsi:type="dcterms:W3CDTF">2022-08-08T22:31:24Z</dcterms:created>
  <dcterms:modified xsi:type="dcterms:W3CDTF">2022-08-11T17:58:19Z</dcterms:modified>
</cp:coreProperties>
</file>