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0A05-75E5-41C7-B320-054DF2E522D6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07A1-C72D-4314-BB74-8D22A3ED3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0A05-75E5-41C7-B320-054DF2E522D6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07A1-C72D-4314-BB74-8D22A3ED3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0A05-75E5-41C7-B320-054DF2E522D6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07A1-C72D-4314-BB74-8D22A3ED3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0A05-75E5-41C7-B320-054DF2E522D6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07A1-C72D-4314-BB74-8D22A3ED3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0A05-75E5-41C7-B320-054DF2E522D6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07A1-C72D-4314-BB74-8D22A3ED3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0A05-75E5-41C7-B320-054DF2E522D6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07A1-C72D-4314-BB74-8D22A3ED3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0A05-75E5-41C7-B320-054DF2E522D6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07A1-C72D-4314-BB74-8D22A3ED3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0A05-75E5-41C7-B320-054DF2E522D6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07A1-C72D-4314-BB74-8D22A3ED3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0A05-75E5-41C7-B320-054DF2E522D6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07A1-C72D-4314-BB74-8D22A3ED3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0A05-75E5-41C7-B320-054DF2E522D6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07A1-C72D-4314-BB74-8D22A3ED3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0A05-75E5-41C7-B320-054DF2E522D6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907A1-C72D-4314-BB74-8D22A3ED31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0A05-75E5-41C7-B320-054DF2E522D6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907A1-C72D-4314-BB74-8D22A3ED31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hefa antsoina ny Anar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"/>
            <a:ext cx="6264696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Rehefa</a:t>
            </a:r>
            <a:r>
              <a:rPr lang="en-US" b="1" dirty="0" smtClean="0"/>
              <a:t> </a:t>
            </a:r>
            <a:r>
              <a:rPr lang="en-US" b="1" dirty="0" err="1"/>
              <a:t>antsoina</a:t>
            </a:r>
            <a:r>
              <a:rPr lang="en-US" b="1" dirty="0"/>
              <a:t> </a:t>
            </a:r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Anarana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4932040" cy="473008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hazayana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maneno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trompetran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danitra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Miangona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am-pita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voavonjy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marobe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any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any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Refrain: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Rehefa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antsoina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anarana</a:t>
            </a:r>
            <a:r>
              <a:rPr lang="en-US" sz="1600" b="1" dirty="0" smtClean="0">
                <a:solidFill>
                  <a:srgbClr val="FF0000"/>
                </a:solidFill>
              </a:rPr>
              <a:t>, 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Rehefa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antsoina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anarana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Rehefa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antsoina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anarana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Ho any </a:t>
            </a:r>
            <a:r>
              <a:rPr lang="en-US" sz="1600" b="1" dirty="0" err="1" smtClean="0">
                <a:solidFill>
                  <a:srgbClr val="FF0000"/>
                </a:solidFill>
              </a:rPr>
              <a:t>koa</a:t>
            </a:r>
            <a:r>
              <a:rPr lang="en-US" sz="1600" b="1" dirty="0" smtClean="0">
                <a:solidFill>
                  <a:srgbClr val="FF0000"/>
                </a:solidFill>
              </a:rPr>
              <a:t> ho any </a:t>
            </a:r>
            <a:r>
              <a:rPr lang="en-US" sz="1600" b="1" dirty="0" err="1" smtClean="0">
                <a:solidFill>
                  <a:srgbClr val="FF0000"/>
                </a:solidFill>
              </a:rPr>
              <a:t>koa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aho</a:t>
            </a:r>
            <a:r>
              <a:rPr lang="en-US" sz="1600" b="1" dirty="0" smtClean="0">
                <a:solidFill>
                  <a:srgbClr val="FF0000"/>
                </a:solidFill>
              </a:rPr>
              <a:t> re.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atsangana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mandray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anjaram-boninahitra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atsangana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voafidy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ankoatra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any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any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maraina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an’i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mahagaga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fitiavany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tapitra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fiainantsika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any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any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115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Rehefa antsoina ny Anarana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Rehefa antsoina ny Anarana </dc:title>
  <dc:creator>mary</dc:creator>
  <cp:lastModifiedBy>mary</cp:lastModifiedBy>
  <cp:revision>28</cp:revision>
  <dcterms:created xsi:type="dcterms:W3CDTF">2022-08-04T18:01:58Z</dcterms:created>
  <dcterms:modified xsi:type="dcterms:W3CDTF">2022-08-04T20:26:21Z</dcterms:modified>
</cp:coreProperties>
</file>