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F69FD-16FA-4A17-A16D-F08B9FEC308C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A279E-7286-4EAF-B703-23F384FB6B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 Can it b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544616" cy="332656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Pjesëmarrje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unë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mund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t’fitoj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57370"/>
            <a:ext cx="7848872" cy="6768752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Pjesëmarrje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t’fitoj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shpëtimtarit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pësoi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kurban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ç’dashuri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afrua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vdiqe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ç’dashuri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afrua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vdiqe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fshehtësi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vdekur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pavdekshmi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Thell’sin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dashurisë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hyjnor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depërtojnë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engjëjt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dot.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krejt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mëshirë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Çdokush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lëvdoftë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njerëzia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pranoftë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krejt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mëshirë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Çdokush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lëvdoftë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njerëzia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pranoftë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Ç’hir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pashoq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zhvesh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Zbriti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shërbyes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botë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shpërblyer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Ç’mëshirë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papërshkruar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zbuluar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Ç’mëshirë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papërshkruar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zbuluar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burgosur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lig’si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Lëngonte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Rreze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jet’dhën’se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lëshove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burgu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flak’roi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Zinxhir’t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mi at’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çast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ngrita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Zinxhir’t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mi at’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çast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ngrita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Asnjë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dënim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t’ket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jet’sor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përket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veshur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drejt’sinë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hyjnor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plot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guxim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trash’gimtar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t’marr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plot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guxim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trash’gimtar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t’marr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289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Pjesëmarrje unë a mund t’fitoj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Pjesëmarrje unë a mund t’fitoj</dc:title>
  <dc:creator>mary</dc:creator>
  <cp:lastModifiedBy>mary</cp:lastModifiedBy>
  <cp:revision>5</cp:revision>
  <dcterms:created xsi:type="dcterms:W3CDTF">2022-05-01T20:47:53Z</dcterms:created>
  <dcterms:modified xsi:type="dcterms:W3CDTF">2022-08-15T14:48:03Z</dcterms:modified>
</cp:coreProperties>
</file>