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F5B9-E442-4C1F-9D50-F590E38650E5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743A4-FFFC-43D1-B9F6-FD700B80FC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F5B9-E442-4C1F-9D50-F590E38650E5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743A4-FFFC-43D1-B9F6-FD700B80FC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F5B9-E442-4C1F-9D50-F590E38650E5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743A4-FFFC-43D1-B9F6-FD700B80FC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F5B9-E442-4C1F-9D50-F590E38650E5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743A4-FFFC-43D1-B9F6-FD700B80FC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F5B9-E442-4C1F-9D50-F590E38650E5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743A4-FFFC-43D1-B9F6-FD700B80FC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F5B9-E442-4C1F-9D50-F590E38650E5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743A4-FFFC-43D1-B9F6-FD700B80FC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F5B9-E442-4C1F-9D50-F590E38650E5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743A4-FFFC-43D1-B9F6-FD700B80FC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F5B9-E442-4C1F-9D50-F590E38650E5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743A4-FFFC-43D1-B9F6-FD700B80FC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F5B9-E442-4C1F-9D50-F590E38650E5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743A4-FFFC-43D1-B9F6-FD700B80FC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F5B9-E442-4C1F-9D50-F590E38650E5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743A4-FFFC-43D1-B9F6-FD700B80FC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6F5B9-E442-4C1F-9D50-F590E38650E5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743A4-FFFC-43D1-B9F6-FD700B80FC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F5B9-E442-4C1F-9D50-F590E38650E5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743A4-FFFC-43D1-B9F6-FD700B80FCA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, ce prieten am în I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404664"/>
            <a:ext cx="5256584" cy="459431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O, ce prieten am în Isus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1196752"/>
            <a:ext cx="3848472" cy="511256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O, ce prieten am în Isus,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Când mă rog lui Dumnezeu.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Mijloceşte pentru mine,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 eu stau pe braţul Său.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R: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Câtă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dragoste-mi arată,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plătit păcatul meu ,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 spălat în a Lui sânge,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Pot să zbor şi eu spre cer. 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Ce prezenţă minunată,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Umple tot sufletul meu,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Calea, adevărul, viaţa,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găsesc în Domnul meu.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R: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ce prieten bun mi-e Isus,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e Salvatorul meu,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Schimbă inima mea Doamne,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Fă-mă după placul Tău. </a:t>
            </a:r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106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O, ce prieten am în Isus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O, ce prieten am în Isus</dc:title>
  <dc:creator>mary</dc:creator>
  <cp:lastModifiedBy>mary</cp:lastModifiedBy>
  <cp:revision>7</cp:revision>
  <dcterms:created xsi:type="dcterms:W3CDTF">2022-08-21T22:52:52Z</dcterms:created>
  <dcterms:modified xsi:type="dcterms:W3CDTF">2022-08-22T16:16:07Z</dcterms:modified>
</cp:coreProperties>
</file>