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810E-B1B7-4FC9-BB87-53440F12CEAD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0B82-4E49-4BF8-AF43-75502AC8D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810E-B1B7-4FC9-BB87-53440F12CEAD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0B82-4E49-4BF8-AF43-75502AC8D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810E-B1B7-4FC9-BB87-53440F12CEAD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0B82-4E49-4BF8-AF43-75502AC8D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810E-B1B7-4FC9-BB87-53440F12CEAD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0B82-4E49-4BF8-AF43-75502AC8D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810E-B1B7-4FC9-BB87-53440F12CEAD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0B82-4E49-4BF8-AF43-75502AC8D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810E-B1B7-4FC9-BB87-53440F12CEAD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0B82-4E49-4BF8-AF43-75502AC8D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810E-B1B7-4FC9-BB87-53440F12CEAD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0B82-4E49-4BF8-AF43-75502AC8D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810E-B1B7-4FC9-BB87-53440F12CEAD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0B82-4E49-4BF8-AF43-75502AC8D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810E-B1B7-4FC9-BB87-53440F12CEAD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0B82-4E49-4BF8-AF43-75502AC8D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810E-B1B7-4FC9-BB87-53440F12CEAD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0B82-4E49-4BF8-AF43-75502AC8D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810E-B1B7-4FC9-BB87-53440F12CEAD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B0B82-4E49-4BF8-AF43-75502AC8DB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8810E-B1B7-4FC9-BB87-53440F12CEAD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B0B82-4E49-4BF8-AF43-75502AC8DB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nina Omukwano Gw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590465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Nnina</a:t>
            </a:r>
            <a:r>
              <a:rPr lang="en-US" b="1" dirty="0" smtClean="0"/>
              <a:t> </a:t>
            </a:r>
            <a:r>
              <a:rPr lang="en-US" b="1" dirty="0" err="1" smtClean="0"/>
              <a:t>Omukwano</a:t>
            </a:r>
            <a:r>
              <a:rPr lang="en-US" b="1" dirty="0" smtClean="0"/>
              <a:t> </a:t>
            </a:r>
            <a:r>
              <a:rPr lang="en-US" b="1" dirty="0" err="1" smtClean="0"/>
              <a:t>Gwange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548680"/>
            <a:ext cx="6400800" cy="451405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1.Nnina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omukwano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yasooka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okwagala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Nampalula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kyakkirizisa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abaddu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ddembe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Mirembe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n’emirembe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2.Nnina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omukwano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okundokola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obulamu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bweyangabira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sikyalina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Ebyange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Neewaayo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mikono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Mukwano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3.Nnina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omukwano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yaweebwa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galintuusa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ewuwe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balabe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Eby’eggulu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mbirengedde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bimyansa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ffeeza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nfube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nnwane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alintendereza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4.Nnina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omukwano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mulungi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ow’ekisa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Angabira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annungamya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era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andiisa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Ebiriwo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n’ebiribaawo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tebirinjawukanya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Emirembe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egitaliggwawo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mukwano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134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Nnina Omukwano Gwange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Nnina Omukwano Gwange</dc:title>
  <dc:creator>mary</dc:creator>
  <cp:lastModifiedBy>mary</cp:lastModifiedBy>
  <cp:revision>7</cp:revision>
  <dcterms:created xsi:type="dcterms:W3CDTF">2022-08-19T16:54:25Z</dcterms:created>
  <dcterms:modified xsi:type="dcterms:W3CDTF">2022-08-23T17:21:47Z</dcterms:modified>
</cp:coreProperties>
</file>