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5BB76-09C9-4AD9-914A-7987F57BD201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F8A39-DD90-4427-B9FA-13F6D292E7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disededzei Mwari Pedyo Ne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698477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Ndisededzei</a:t>
            </a:r>
            <a:r>
              <a:rPr lang="en-US" b="1" dirty="0" smtClean="0"/>
              <a:t> </a:t>
            </a:r>
            <a:r>
              <a:rPr lang="en-US" b="1" dirty="0" err="1" smtClean="0"/>
              <a:t>Mwari</a:t>
            </a:r>
            <a:r>
              <a:rPr lang="en-US" b="1" dirty="0" smtClean="0"/>
              <a:t> </a:t>
            </a:r>
            <a:r>
              <a:rPr lang="en-US" b="1" dirty="0" err="1" smtClean="0"/>
              <a:t>Pedyo</a:t>
            </a:r>
            <a:r>
              <a:rPr lang="en-US" b="1" dirty="0" smtClean="0"/>
              <a:t> </a:t>
            </a:r>
            <a:r>
              <a:rPr lang="en-US" b="1" dirty="0" err="1" smtClean="0"/>
              <a:t>Nemi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820472" cy="480208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Ndisededzei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ndaremerwa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ndisimbisei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Pedyo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nemi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Mwari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pedyo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nemi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Ndichinge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mufambi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pamauro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Ndokotsira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bedzi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pamatombo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Ndinoda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muhope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yokuDenga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Zvinopihwa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dzezvomutsa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Ngirozi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Dzinditungamire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Norufaro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rwenyu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ndichamuka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Pakutambudzika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muchakudzwa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Matambudzikozve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Anditungamire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Ndichibh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ururuka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kokuDenga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Pam’soro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pezuva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ndichienda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Ndichazoimba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Mwari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Ndisededzei Mwari Pedyo Nemi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Ndisededzei Mwari Pedyo Nemi</dc:title>
  <dc:creator>mary</dc:creator>
  <cp:lastModifiedBy>mary</cp:lastModifiedBy>
  <cp:revision>7</cp:revision>
  <dcterms:created xsi:type="dcterms:W3CDTF">2022-08-27T19:07:10Z</dcterms:created>
  <dcterms:modified xsi:type="dcterms:W3CDTF">2022-08-29T17:40:21Z</dcterms:modified>
</cp:coreProperties>
</file>