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7" d="100"/>
          <a:sy n="67" d="100"/>
        </p:scale>
        <p:origin x="-178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54447-D8B4-493A-9F91-C69F0404831D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F7859-AF97-4F0F-ADF6-6207E55505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didze Pafupi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Ndidze</a:t>
            </a:r>
            <a:r>
              <a:rPr lang="en-US" b="1" dirty="0" smtClean="0"/>
              <a:t> </a:t>
            </a:r>
            <a:r>
              <a:rPr lang="en-US" b="1" dirty="0" err="1" smtClean="0"/>
              <a:t>Pafupipa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9073008" cy="525658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Ndidze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pafupi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Ngakhale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pamtanda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Mundikweza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ndiimbabe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mndikhalitse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mndikhalitse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M’fupi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Ngakhale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kuthengo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Ndasokera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M’mdima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ndigonapa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m’kulotako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Ndiyandikizanso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Ndiyandikizanso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M’fupi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Pajapo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ndipenya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Pokwerapo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atsika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Kumwambako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akodola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ndikabwere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ndikabwere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M’fupi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Tsono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poukanso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Wokondwatu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Ndipeza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pomwepo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masautso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Andisendezanso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Andisendezanso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M’fupi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Pena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pakufadi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N’kweza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m’Mwamba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nyenyezu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Zitsalira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ndiimbanso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Ndidza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pafupi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Ndidza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pafupi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Ndidze Pafupipa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Ndidze Pafupipa</dc:title>
  <dc:creator>mary</dc:creator>
  <cp:lastModifiedBy>mary</cp:lastModifiedBy>
  <cp:revision>8</cp:revision>
  <dcterms:created xsi:type="dcterms:W3CDTF">2022-08-27T19:12:18Z</dcterms:created>
  <dcterms:modified xsi:type="dcterms:W3CDTF">2022-08-28T21:35:57Z</dcterms:modified>
</cp:coreProperties>
</file>