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1353A-DC61-42A8-8C6E-5B4042E62EF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608C8-2781-4A38-8B4A-B2CA0C5090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ærmere, Gud, til d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752528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Nærmere</a:t>
            </a:r>
            <a:r>
              <a:rPr lang="en-US" b="1" dirty="0" smtClean="0"/>
              <a:t>, </a:t>
            </a:r>
            <a:r>
              <a:rPr lang="en-US" b="1" dirty="0" err="1" smtClean="0"/>
              <a:t>Gud</a:t>
            </a:r>
            <a:r>
              <a:rPr lang="en-US" b="1" dirty="0" smtClean="0"/>
              <a:t>, </a:t>
            </a:r>
            <a:r>
              <a:rPr lang="en-US" b="1" dirty="0" err="1" smtClean="0"/>
              <a:t>til</a:t>
            </a:r>
            <a:r>
              <a:rPr lang="en-US" b="1" dirty="0" smtClean="0"/>
              <a:t> dig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55576" y="548680"/>
            <a:ext cx="7488832" cy="6048672"/>
          </a:xfrm>
        </p:spPr>
        <p:txBody>
          <a:bodyPr numCol="2">
            <a:noAutofit/>
          </a:bodyPr>
          <a:lstStyle/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1.Nærmere, Gud, til dig,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 dig!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det end korsets vej,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viser mig,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altid dog synger jeg: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Nærmere, Gud, til dig,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 dig!</a:t>
            </a:r>
          </a:p>
          <a:p>
            <a:pPr algn="l"/>
            <a:endParaRPr lang="da-DK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2.Om sent i sorgens stund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ensom jeg går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har til leje kun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stenen så hård,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drømmen dog bærer mig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nærmere, Gud, til dig,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 dig.</a:t>
            </a:r>
          </a:p>
          <a:p>
            <a:pPr algn="l"/>
            <a:endParaRPr lang="da-DK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3.Opladt mit øje ser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stigen til Gud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gennem alt, hvad sker,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sendt på dit bud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engle, som vinker mig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nærmere, Gud, til dig,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 dig.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4.Her </a:t>
            </a:r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er, med Himlens håb,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Betel for mig: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stenen i tårers dåb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salver jeg dig,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frejdig går frem min vej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nærmere, Gud, til dig,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nærmere dig.</a:t>
            </a:r>
          </a:p>
          <a:p>
            <a:pPr algn="l"/>
            <a:endParaRPr lang="da-DK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Og er for sidste gang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striden forbi,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sjælen til Himmel-vang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løfter sig fri.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Evigt da jubler jeg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hjemme, min Gud, hos dig,</a:t>
            </a:r>
          </a:p>
          <a:p>
            <a:pPr algn="l"/>
            <a:r>
              <a:rPr lang="da-D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hjemme hos dig.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172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Nærmere, Gud, til dig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Nærmere, Gud, til dig</dc:title>
  <dc:creator>mary</dc:creator>
  <cp:lastModifiedBy>mary</cp:lastModifiedBy>
  <cp:revision>2</cp:revision>
  <dcterms:created xsi:type="dcterms:W3CDTF">2022-08-27T18:04:22Z</dcterms:created>
  <dcterms:modified xsi:type="dcterms:W3CDTF">2022-08-27T18:07:55Z</dcterms:modified>
</cp:coreProperties>
</file>