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E095E-C1CD-4991-B812-629B00550C9E}" type="datetimeFigureOut">
              <a:rPr lang="en-US" smtClean="0"/>
              <a:pPr/>
              <a:t>8/7/2022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5C85-61CF-42C4-B2FB-53BA0FF84E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E095E-C1CD-4991-B812-629B00550C9E}" type="datetimeFigureOut">
              <a:rPr lang="en-US" smtClean="0"/>
              <a:pPr/>
              <a:t>8/7/2022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5C85-61CF-42C4-B2FB-53BA0FF84E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E095E-C1CD-4991-B812-629B00550C9E}" type="datetimeFigureOut">
              <a:rPr lang="en-US" smtClean="0"/>
              <a:pPr/>
              <a:t>8/7/2022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5C85-61CF-42C4-B2FB-53BA0FF84E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E095E-C1CD-4991-B812-629B00550C9E}" type="datetimeFigureOut">
              <a:rPr lang="en-US" smtClean="0"/>
              <a:pPr/>
              <a:t>8/7/2022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5C85-61CF-42C4-B2FB-53BA0FF84E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E095E-C1CD-4991-B812-629B00550C9E}" type="datetimeFigureOut">
              <a:rPr lang="en-US" smtClean="0"/>
              <a:pPr/>
              <a:t>8/7/2022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5C85-61CF-42C4-B2FB-53BA0FF84E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E095E-C1CD-4991-B812-629B00550C9E}" type="datetimeFigureOut">
              <a:rPr lang="en-US" smtClean="0"/>
              <a:pPr/>
              <a:t>8/7/2022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5C85-61CF-42C4-B2FB-53BA0FF84E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E095E-C1CD-4991-B812-629B00550C9E}" type="datetimeFigureOut">
              <a:rPr lang="en-US" smtClean="0"/>
              <a:pPr/>
              <a:t>8/7/2022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5C85-61CF-42C4-B2FB-53BA0FF84E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E095E-C1CD-4991-B812-629B00550C9E}" type="datetimeFigureOut">
              <a:rPr lang="en-US" smtClean="0"/>
              <a:pPr/>
              <a:t>8/7/2022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5C85-61CF-42C4-B2FB-53BA0FF84E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E095E-C1CD-4991-B812-629B00550C9E}" type="datetimeFigureOut">
              <a:rPr lang="en-US" smtClean="0"/>
              <a:pPr/>
              <a:t>8/7/2022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5C85-61CF-42C4-B2FB-53BA0FF84E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E095E-C1CD-4991-B812-629B00550C9E}" type="datetimeFigureOut">
              <a:rPr lang="en-US" smtClean="0"/>
              <a:pPr/>
              <a:t>8/7/2022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5C85-61CF-42C4-B2FB-53BA0FF84E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E095E-C1CD-4991-B812-629B00550C9E}" type="datetimeFigureOut">
              <a:rPr lang="en-US" smtClean="0"/>
              <a:pPr/>
              <a:t>8/7/2022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5C85-61CF-42C4-B2FB-53BA0FF84E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E095E-C1CD-4991-B812-629B00550C9E}" type="datetimeFigureOut">
              <a:rPr lang="en-US" smtClean="0"/>
              <a:pPr/>
              <a:t>8/7/2022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405C85-61CF-42C4-B2FB-53BA0FF84E6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내 주 되신 주를 참 사랑하고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3733800"/>
            <a:ext cx="9144000" cy="3124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ukama nikukun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0"/>
            <a:ext cx="4464496" cy="533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Mukama</a:t>
            </a:r>
            <a:r>
              <a:rPr lang="en-US" b="1" dirty="0" smtClean="0"/>
              <a:t> </a:t>
            </a:r>
            <a:r>
              <a:rPr lang="en-US" b="1" dirty="0" err="1"/>
              <a:t>nikukunda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692696"/>
            <a:ext cx="9396536" cy="3024336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1.Mukama,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ninkukunda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ka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nkwehongyere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naayeteis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ebibi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byangye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byona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Niiwe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Mucunguzi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wangye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Omujuni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Tinkakukundaga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nk’oku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ndikukukunda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2.Nkukund’,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ahakub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okabanza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kunkunda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Okancunguz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eshagama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naasaasirwa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Nkukundir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ago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waajwair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ahabwangye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3.Ndyaguma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ninkukund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obutoosha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bwona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ninkiitsya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ndyakweshongorera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N’obu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ndihik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aha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kufa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ndyakusingiza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4.Bwanyima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ndihik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owaitu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iguru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Ndyaguma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nkuhimbise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nkusiime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Nkujuumair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omumaisho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ninkweshongorera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</TotalTime>
  <Words>91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Mukama nikukunda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Mukama nikukunda </dc:title>
  <dc:creator>mary</dc:creator>
  <cp:lastModifiedBy>mary</cp:lastModifiedBy>
  <cp:revision>7</cp:revision>
  <dcterms:created xsi:type="dcterms:W3CDTF">2022-08-06T20:19:57Z</dcterms:created>
  <dcterms:modified xsi:type="dcterms:W3CDTF">2022-08-08T00:02:06Z</dcterms:modified>
</cp:coreProperties>
</file>