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FCF88-A4DC-4D7B-B836-451B1EF1F810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ACED3-DB52-4699-8FEE-E47147FC13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Holiness Give M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More </a:t>
            </a:r>
            <a:r>
              <a:rPr lang="en-US" b="1" dirty="0"/>
              <a:t>Holiness Give Me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3546"/>
            <a:ext cx="8208912" cy="578802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1.More holiness give 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sweetness within,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patience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suff’ring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sorrow for sin,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faith in my Savior,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sense of His care,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joy in His service,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freedom in prayer.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Come, my Savior, and help me,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Comfort, strengthen and keep me;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Thou each moment wilt save me,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Thou art saving me now.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2.More gratitude give 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trust in the Lord,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zeal for His glory,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hope in His Word,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tears for His sorrows,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pain at His grief,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meekness in trial,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praise for relief.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3.More victory give 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strength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o’ercome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freedom from earth-stains,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quest for the throne,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fit for the kingdom,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useful I’d be,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blessed and holy,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More, Savior, like Thee.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43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More Holiness Give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More Holiness Give Me </dc:title>
  <dc:creator>mary</dc:creator>
  <cp:lastModifiedBy>mary</cp:lastModifiedBy>
  <cp:revision>10</cp:revision>
  <dcterms:created xsi:type="dcterms:W3CDTF">2022-08-10T17:44:28Z</dcterms:created>
  <dcterms:modified xsi:type="dcterms:W3CDTF">2022-08-11T17:37:29Z</dcterms:modified>
</cp:coreProperties>
</file>