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037F-ECA5-44F2-B5A8-573BF1BD9172}" type="datetimeFigureOut">
              <a:rPr lang="en-US" smtClean="0"/>
              <a:pPr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F45A3-05AB-4B65-AB5C-A70538187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037F-ECA5-44F2-B5A8-573BF1BD9172}" type="datetimeFigureOut">
              <a:rPr lang="en-US" smtClean="0"/>
              <a:pPr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F45A3-05AB-4B65-AB5C-A70538187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037F-ECA5-44F2-B5A8-573BF1BD9172}" type="datetimeFigureOut">
              <a:rPr lang="en-US" smtClean="0"/>
              <a:pPr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F45A3-05AB-4B65-AB5C-A70538187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037F-ECA5-44F2-B5A8-573BF1BD9172}" type="datetimeFigureOut">
              <a:rPr lang="en-US" smtClean="0"/>
              <a:pPr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F45A3-05AB-4B65-AB5C-A70538187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037F-ECA5-44F2-B5A8-573BF1BD9172}" type="datetimeFigureOut">
              <a:rPr lang="en-US" smtClean="0"/>
              <a:pPr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F45A3-05AB-4B65-AB5C-A70538187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037F-ECA5-44F2-B5A8-573BF1BD9172}" type="datetimeFigureOut">
              <a:rPr lang="en-US" smtClean="0"/>
              <a:pPr/>
              <a:t>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F45A3-05AB-4B65-AB5C-A70538187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037F-ECA5-44F2-B5A8-573BF1BD9172}" type="datetimeFigureOut">
              <a:rPr lang="en-US" smtClean="0"/>
              <a:pPr/>
              <a:t>8/10/2022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F45A3-05AB-4B65-AB5C-A70538187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037F-ECA5-44F2-B5A8-573BF1BD9172}" type="datetimeFigureOut">
              <a:rPr lang="en-US" smtClean="0"/>
              <a:pPr/>
              <a:t>8/10/2022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F45A3-05AB-4B65-AB5C-A70538187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037F-ECA5-44F2-B5A8-573BF1BD9172}" type="datetimeFigureOut">
              <a:rPr lang="en-US" smtClean="0"/>
              <a:pPr/>
              <a:t>8/10/2022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F45A3-05AB-4B65-AB5C-A70538187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037F-ECA5-44F2-B5A8-573BF1BD9172}" type="datetimeFigureOut">
              <a:rPr lang="en-US" smtClean="0"/>
              <a:pPr/>
              <a:t>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F45A3-05AB-4B65-AB5C-A70538187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037F-ECA5-44F2-B5A8-573BF1BD9172}" type="datetimeFigureOut">
              <a:rPr lang="en-US" smtClean="0"/>
              <a:pPr/>
              <a:t>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F45A3-05AB-4B65-AB5C-A70538187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B037F-ECA5-44F2-B5A8-573BF1BD9172}" type="datetimeFigureOut">
              <a:rPr lang="en-US" smtClean="0"/>
              <a:pPr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0F45A3-05AB-4B65-AB5C-A70538187C2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comes to my heart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tamis na Kapayapa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188640"/>
            <a:ext cx="5400600" cy="576064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Matamis</a:t>
            </a:r>
            <a:r>
              <a:rPr lang="en-US" b="1" dirty="0" smtClean="0"/>
              <a:t> </a:t>
            </a:r>
            <a:r>
              <a:rPr lang="en-US" b="1" dirty="0" err="1" smtClean="0"/>
              <a:t>na</a:t>
            </a:r>
            <a:r>
              <a:rPr lang="en-US" b="1" dirty="0" smtClean="0"/>
              <a:t> </a:t>
            </a:r>
            <a:r>
              <a:rPr lang="en-US" b="1" dirty="0" err="1" smtClean="0"/>
              <a:t>Kapayapaan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1340768"/>
            <a:ext cx="5292080" cy="4874096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naniig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himig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Matamis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Muli’t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inawit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kapayapang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Anong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tamis</a:t>
            </a:r>
            <a:r>
              <a:rPr lang="en-US" sz="1800" b="1" dirty="0" smtClean="0">
                <a:solidFill>
                  <a:srgbClr val="FF0000"/>
                </a:solidFill>
              </a:rPr>
              <a:t> Ng </a:t>
            </a:r>
            <a:r>
              <a:rPr lang="en-US" sz="1800" b="1" dirty="0" err="1" smtClean="0">
                <a:solidFill>
                  <a:srgbClr val="FF0000"/>
                </a:solidFill>
              </a:rPr>
              <a:t>Kapayapa’ng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langit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O! </a:t>
            </a:r>
            <a:r>
              <a:rPr lang="en-US" sz="1800" b="1" dirty="0" err="1" smtClean="0">
                <a:solidFill>
                  <a:srgbClr val="FF0000"/>
                </a:solidFill>
              </a:rPr>
              <a:t>kahangahangang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labis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sa</a:t>
            </a:r>
            <a:r>
              <a:rPr lang="en-US" sz="1800" b="1" dirty="0" smtClean="0">
                <a:solidFill>
                  <a:srgbClr val="FF0000"/>
                </a:solidFill>
              </a:rPr>
              <a:t> Dios </a:t>
            </a:r>
            <a:r>
              <a:rPr lang="en-US" sz="1800" b="1" dirty="0" err="1" smtClean="0">
                <a:solidFill>
                  <a:srgbClr val="FF0000"/>
                </a:solidFill>
              </a:rPr>
              <a:t>na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pag-ibig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Jesus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kinamtan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kapayapaan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utang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binay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Kanyang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kamatayan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putungan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Puso’y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galak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totoo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Biyaya’y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tinamo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kaloob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Cristo.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lalaging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lubos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kapayapa’n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Jesus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Kaniyang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kupkop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biyaya’y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puspos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87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Matamis na Kapayapaan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Matamis na Kapayapaan</dc:title>
  <dc:creator>mary</dc:creator>
  <cp:lastModifiedBy>mary</cp:lastModifiedBy>
  <cp:revision>21</cp:revision>
  <dcterms:created xsi:type="dcterms:W3CDTF">2022-08-08T18:03:57Z</dcterms:created>
  <dcterms:modified xsi:type="dcterms:W3CDTF">2022-08-11T00:12:16Z</dcterms:modified>
</cp:coreProperties>
</file>